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2" r:id="rId5"/>
    <p:sldId id="274" r:id="rId6"/>
    <p:sldId id="263" r:id="rId7"/>
    <p:sldId id="264" r:id="rId8"/>
    <p:sldId id="259" r:id="rId9"/>
    <p:sldId id="275" r:id="rId10"/>
    <p:sldId id="265" r:id="rId11"/>
    <p:sldId id="266" r:id="rId12"/>
    <p:sldId id="267" r:id="rId13"/>
    <p:sldId id="260" r:id="rId14"/>
    <p:sldId id="276" r:id="rId15"/>
    <p:sldId id="269" r:id="rId16"/>
    <p:sldId id="270" r:id="rId17"/>
    <p:sldId id="261" r:id="rId18"/>
    <p:sldId id="271" r:id="rId19"/>
    <p:sldId id="273" r:id="rId20"/>
    <p:sldId id="277" r:id="rId21"/>
    <p:sldId id="272" r:id="rId22"/>
    <p:sldId id="278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9E80"/>
    <a:srgbClr val="BF6F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1003" y="-8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6133F-12F0-4BD0-975C-6D778B56904A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16940-FACE-4476-A9A9-347453D12E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A5E0-5304-4C36-9407-B334BD03AB7D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B324-D2FD-4949-9B4E-23376C98F6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A5E0-5304-4C36-9407-B334BD03AB7D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B324-D2FD-4949-9B4E-23376C98F6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A5E0-5304-4C36-9407-B334BD03AB7D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B324-D2FD-4949-9B4E-23376C98F6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A5E0-5304-4C36-9407-B334BD03AB7D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B324-D2FD-4949-9B4E-23376C98F6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A5E0-5304-4C36-9407-B334BD03AB7D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B324-D2FD-4949-9B4E-23376C98F6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A5E0-5304-4C36-9407-B334BD03AB7D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B324-D2FD-4949-9B4E-23376C98F6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A5E0-5304-4C36-9407-B334BD03AB7D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B324-D2FD-4949-9B4E-23376C98F6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A5E0-5304-4C36-9407-B334BD03AB7D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B324-D2FD-4949-9B4E-23376C98F6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A5E0-5304-4C36-9407-B334BD03AB7D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B324-D2FD-4949-9B4E-23376C98F6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A5E0-5304-4C36-9407-B334BD03AB7D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B324-D2FD-4949-9B4E-23376C98F6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A5E0-5304-4C36-9407-B334BD03AB7D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B324-D2FD-4949-9B4E-23376C98F6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FA5E0-5304-4C36-9407-B334BD03AB7D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4B324-D2FD-4949-9B4E-23376C98F6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11" y="1326220"/>
            <a:ext cx="4660661" cy="466066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327863" y="3173136"/>
            <a:ext cx="6589450" cy="815975"/>
          </a:xfrm>
          <a:prstGeom prst="rect">
            <a:avLst/>
          </a:prstGeom>
          <a:noFill/>
          <a:ln w="15875" cap="flat" cmpd="dbl">
            <a:noFill/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dist">
              <a:defRPr/>
            </a:pPr>
            <a:r>
              <a:rPr lang="zh-CN" altLang="en-US" sz="4400" b="1" dirty="0">
                <a:solidFill>
                  <a:schemeClr val="tx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可爱猫咪儿童课件模板</a:t>
            </a:r>
            <a:endParaRPr lang="zh-CN" altLang="en-US" sz="4400" b="1" dirty="0">
              <a:solidFill>
                <a:srgbClr val="DA9E80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7254287" y="4634809"/>
            <a:ext cx="2491734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教师：喜爱</a:t>
            </a:r>
            <a:r>
              <a:rPr lang="en-US" altLang="zh-CN" sz="2000" b="1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PPT</a:t>
            </a:r>
            <a:endParaRPr lang="zh-CN" altLang="en-US" sz="2000" b="1" dirty="0">
              <a:solidFill>
                <a:srgbClr val="DA9E80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82069" y="4030207"/>
            <a:ext cx="4681038" cy="501942"/>
          </a:xfrm>
          <a:prstGeom prst="rect">
            <a:avLst/>
          </a:prstGeom>
          <a:noFill/>
          <a:ln w="15875" cap="flat" cmpd="dbl">
            <a:noFill/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dist"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商务总结</a:t>
            </a:r>
            <a:r>
              <a:rPr lang="en-US" altLang="zh-CN" sz="2000" b="1" dirty="0">
                <a:solidFill>
                  <a:schemeClr val="tx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/</a:t>
            </a:r>
            <a:r>
              <a:rPr lang="zh-CN" altLang="en-US" sz="2000" b="1" dirty="0">
                <a:solidFill>
                  <a:schemeClr val="tx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各类汇报</a:t>
            </a:r>
            <a:r>
              <a:rPr lang="en-US" altLang="zh-CN" sz="2000" b="1" dirty="0">
                <a:solidFill>
                  <a:schemeClr val="tx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/</a:t>
            </a:r>
            <a:r>
              <a:rPr lang="zh-CN" altLang="en-US" sz="2000" b="1" dirty="0">
                <a:solidFill>
                  <a:schemeClr val="tx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毕业答辩</a:t>
            </a:r>
            <a:r>
              <a:rPr lang="en-US" altLang="zh-CN" sz="2000" b="1" dirty="0">
                <a:solidFill>
                  <a:schemeClr val="tx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/</a:t>
            </a:r>
            <a:r>
              <a:rPr lang="zh-CN" altLang="en-US" sz="2000" b="1" dirty="0">
                <a:solidFill>
                  <a:schemeClr val="tx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通用模板</a:t>
            </a:r>
          </a:p>
        </p:txBody>
      </p:sp>
      <p:sp>
        <p:nvSpPr>
          <p:cNvPr id="10" name="矩形 9"/>
          <p:cNvSpPr/>
          <p:nvPr/>
        </p:nvSpPr>
        <p:spPr>
          <a:xfrm>
            <a:off x="7287445" y="1726586"/>
            <a:ext cx="3094511" cy="144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8800" b="1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202X</a:t>
            </a:r>
            <a:endParaRPr lang="zh-CN" altLang="en-US" sz="8800" dirty="0">
              <a:solidFill>
                <a:srgbClr val="DA9E8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41442"/>
            <a:ext cx="2328807" cy="405830"/>
            <a:chOff x="5589142" y="3503488"/>
            <a:chExt cx="5075433" cy="667820"/>
          </a:xfrm>
        </p:grpSpPr>
        <p:sp>
          <p:nvSpPr>
            <p:cNvPr id="3" name="矩形 2"/>
            <p:cNvSpPr/>
            <p:nvPr/>
          </p:nvSpPr>
          <p:spPr>
            <a:xfrm>
              <a:off x="5589142" y="3503488"/>
              <a:ext cx="5075433" cy="667820"/>
            </a:xfrm>
            <a:prstGeom prst="rect">
              <a:avLst/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" name="文本框 26"/>
            <p:cNvSpPr txBox="1">
              <a:spLocks noChangeArrowheads="1"/>
            </p:cNvSpPr>
            <p:nvPr/>
          </p:nvSpPr>
          <p:spPr bwMode="auto">
            <a:xfrm>
              <a:off x="5756993" y="3539414"/>
              <a:ext cx="4740410" cy="6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058309" y="2422601"/>
            <a:ext cx="8520010" cy="1174372"/>
            <a:chOff x="2212420" y="3193600"/>
            <a:chExt cx="8520010" cy="1174372"/>
          </a:xfrm>
        </p:grpSpPr>
        <p:grpSp>
          <p:nvGrpSpPr>
            <p:cNvPr id="6" name="Group 4"/>
            <p:cNvGrpSpPr/>
            <p:nvPr/>
          </p:nvGrpSpPr>
          <p:grpSpPr>
            <a:xfrm>
              <a:off x="2212420" y="3402561"/>
              <a:ext cx="1501663" cy="702856"/>
              <a:chOff x="1372486" y="3793072"/>
              <a:chExt cx="6146978" cy="2804667"/>
            </a:xfrm>
          </p:grpSpPr>
          <p:sp>
            <p:nvSpPr>
              <p:cNvPr id="9" name="Freeform 1"/>
              <p:cNvSpPr>
                <a:spLocks noChangeArrowheads="1"/>
              </p:cNvSpPr>
              <p:nvPr/>
            </p:nvSpPr>
            <p:spPr bwMode="auto">
              <a:xfrm rot="10800000">
                <a:off x="1372486" y="3793072"/>
                <a:ext cx="6146978" cy="2804667"/>
              </a:xfrm>
              <a:custGeom>
                <a:avLst/>
                <a:gdLst>
                  <a:gd name="T0" fmla="*/ 5874 w 7875"/>
                  <a:gd name="T1" fmla="*/ 1811 h 3594"/>
                  <a:gd name="T2" fmla="*/ 7874 w 7875"/>
                  <a:gd name="T3" fmla="*/ 0 h 3594"/>
                  <a:gd name="T4" fmla="*/ 1969 w 7875"/>
                  <a:gd name="T5" fmla="*/ 0 h 3594"/>
                  <a:gd name="T6" fmla="*/ 0 w 7875"/>
                  <a:gd name="T7" fmla="*/ 1811 h 3594"/>
                  <a:gd name="T8" fmla="*/ 1969 w 7875"/>
                  <a:gd name="T9" fmla="*/ 3593 h 3594"/>
                  <a:gd name="T10" fmla="*/ 7874 w 7875"/>
                  <a:gd name="T11" fmla="*/ 3593 h 3594"/>
                  <a:gd name="T12" fmla="*/ 5874 w 7875"/>
                  <a:gd name="T13" fmla="*/ 1811 h 3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75" h="3594">
                    <a:moveTo>
                      <a:pt x="5874" y="1811"/>
                    </a:moveTo>
                    <a:lnTo>
                      <a:pt x="7874" y="0"/>
                    </a:lnTo>
                    <a:lnTo>
                      <a:pt x="1969" y="0"/>
                    </a:lnTo>
                    <a:lnTo>
                      <a:pt x="0" y="1811"/>
                    </a:lnTo>
                    <a:lnTo>
                      <a:pt x="1969" y="3593"/>
                    </a:lnTo>
                    <a:lnTo>
                      <a:pt x="7874" y="3593"/>
                    </a:lnTo>
                    <a:lnTo>
                      <a:pt x="5874" y="1811"/>
                    </a:lnTo>
                  </a:path>
                </a:pathLst>
              </a:custGeom>
              <a:solidFill>
                <a:srgbClr val="DA9E8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10" name="Group 2"/>
              <p:cNvGrpSpPr/>
              <p:nvPr/>
            </p:nvGrpSpPr>
            <p:grpSpPr bwMode="auto">
              <a:xfrm>
                <a:off x="3531959" y="4060393"/>
                <a:ext cx="1906518" cy="1888205"/>
                <a:chOff x="1569458" y="688424"/>
                <a:chExt cx="334962" cy="331788"/>
              </a:xfrm>
              <a:solidFill>
                <a:schemeClr val="bg1"/>
              </a:solidFill>
            </p:grpSpPr>
            <p:sp>
              <p:nvSpPr>
                <p:cNvPr id="11" name="Freeform 11"/>
                <p:cNvSpPr>
                  <a:spLocks noChangeArrowheads="1"/>
                </p:cNvSpPr>
                <p:nvPr/>
              </p:nvSpPr>
              <p:spPr bwMode="auto">
                <a:xfrm>
                  <a:off x="1587500" y="901699"/>
                  <a:ext cx="42863" cy="77788"/>
                </a:xfrm>
                <a:custGeom>
                  <a:avLst/>
                  <a:gdLst>
                    <a:gd name="T0" fmla="*/ 0 w 118"/>
                    <a:gd name="T1" fmla="*/ 183 h 218"/>
                    <a:gd name="T2" fmla="*/ 25 w 118"/>
                    <a:gd name="T3" fmla="*/ 217 h 218"/>
                    <a:gd name="T4" fmla="*/ 84 w 118"/>
                    <a:gd name="T5" fmla="*/ 217 h 218"/>
                    <a:gd name="T6" fmla="*/ 117 w 118"/>
                    <a:gd name="T7" fmla="*/ 183 h 218"/>
                    <a:gd name="T8" fmla="*/ 117 w 118"/>
                    <a:gd name="T9" fmla="*/ 0 h 218"/>
                    <a:gd name="T10" fmla="*/ 17 w 118"/>
                    <a:gd name="T11" fmla="*/ 91 h 218"/>
                    <a:gd name="T12" fmla="*/ 0 w 118"/>
                    <a:gd name="T13" fmla="*/ 75 h 218"/>
                    <a:gd name="T14" fmla="*/ 0 w 118"/>
                    <a:gd name="T15" fmla="*/ 183 h 218"/>
                    <a:gd name="T16" fmla="*/ 0 w 118"/>
                    <a:gd name="T17" fmla="*/ 183 h 218"/>
                    <a:gd name="T18" fmla="*/ 0 w 118"/>
                    <a:gd name="T19" fmla="*/ 183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8" h="218">
                      <a:moveTo>
                        <a:pt x="0" y="183"/>
                      </a:moveTo>
                      <a:cubicBezTo>
                        <a:pt x="0" y="200"/>
                        <a:pt x="8" y="217"/>
                        <a:pt x="25" y="217"/>
                      </a:cubicBezTo>
                      <a:cubicBezTo>
                        <a:pt x="84" y="217"/>
                        <a:pt x="84" y="217"/>
                        <a:pt x="84" y="217"/>
                      </a:cubicBezTo>
                      <a:cubicBezTo>
                        <a:pt x="100" y="217"/>
                        <a:pt x="117" y="200"/>
                        <a:pt x="117" y="183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7" y="91"/>
                        <a:pt x="17" y="91"/>
                        <a:pt x="17" y="91"/>
                      </a:cubicBezTo>
                      <a:cubicBezTo>
                        <a:pt x="0" y="75"/>
                        <a:pt x="0" y="75"/>
                        <a:pt x="0" y="75"/>
                      </a:cubicBezTo>
                      <a:lnTo>
                        <a:pt x="0" y="183"/>
                      </a:lnTo>
                      <a:close/>
                      <a:moveTo>
                        <a:pt x="0" y="183"/>
                      </a:moveTo>
                      <a:lnTo>
                        <a:pt x="0" y="1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2" name="Freeform 12"/>
                <p:cNvSpPr>
                  <a:spLocks noChangeArrowheads="1"/>
                </p:cNvSpPr>
                <p:nvPr/>
              </p:nvSpPr>
              <p:spPr bwMode="auto">
                <a:xfrm>
                  <a:off x="1657350" y="858837"/>
                  <a:ext cx="42863" cy="120650"/>
                </a:xfrm>
                <a:custGeom>
                  <a:avLst/>
                  <a:gdLst>
                    <a:gd name="T0" fmla="*/ 0 w 118"/>
                    <a:gd name="T1" fmla="*/ 301 h 336"/>
                    <a:gd name="T2" fmla="*/ 34 w 118"/>
                    <a:gd name="T3" fmla="*/ 335 h 336"/>
                    <a:gd name="T4" fmla="*/ 84 w 118"/>
                    <a:gd name="T5" fmla="*/ 335 h 336"/>
                    <a:gd name="T6" fmla="*/ 117 w 118"/>
                    <a:gd name="T7" fmla="*/ 301 h 336"/>
                    <a:gd name="T8" fmla="*/ 117 w 118"/>
                    <a:gd name="T9" fmla="*/ 76 h 336"/>
                    <a:gd name="T10" fmla="*/ 42 w 118"/>
                    <a:gd name="T11" fmla="*/ 0 h 336"/>
                    <a:gd name="T12" fmla="*/ 0 w 118"/>
                    <a:gd name="T13" fmla="*/ 42 h 336"/>
                    <a:gd name="T14" fmla="*/ 0 w 118"/>
                    <a:gd name="T15" fmla="*/ 301 h 336"/>
                    <a:gd name="T16" fmla="*/ 0 w 118"/>
                    <a:gd name="T17" fmla="*/ 301 h 336"/>
                    <a:gd name="T18" fmla="*/ 0 w 118"/>
                    <a:gd name="T19" fmla="*/ 301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8" h="336">
                      <a:moveTo>
                        <a:pt x="0" y="301"/>
                      </a:moveTo>
                      <a:cubicBezTo>
                        <a:pt x="0" y="318"/>
                        <a:pt x="17" y="335"/>
                        <a:pt x="34" y="335"/>
                      </a:cubicBezTo>
                      <a:cubicBezTo>
                        <a:pt x="84" y="335"/>
                        <a:pt x="84" y="335"/>
                        <a:pt x="84" y="335"/>
                      </a:cubicBezTo>
                      <a:cubicBezTo>
                        <a:pt x="101" y="335"/>
                        <a:pt x="117" y="318"/>
                        <a:pt x="117" y="301"/>
                      </a:cubicBezTo>
                      <a:cubicBezTo>
                        <a:pt x="117" y="76"/>
                        <a:pt x="117" y="76"/>
                        <a:pt x="117" y="76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0" y="42"/>
                        <a:pt x="0" y="42"/>
                        <a:pt x="0" y="42"/>
                      </a:cubicBezTo>
                      <a:lnTo>
                        <a:pt x="0" y="301"/>
                      </a:lnTo>
                      <a:close/>
                      <a:moveTo>
                        <a:pt x="0" y="301"/>
                      </a:moveTo>
                      <a:lnTo>
                        <a:pt x="0" y="30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3" name="Freeform 13"/>
                <p:cNvSpPr>
                  <a:spLocks noChangeArrowheads="1"/>
                </p:cNvSpPr>
                <p:nvPr/>
              </p:nvSpPr>
              <p:spPr bwMode="auto">
                <a:xfrm>
                  <a:off x="1727200" y="858837"/>
                  <a:ext cx="42863" cy="120650"/>
                </a:xfrm>
                <a:custGeom>
                  <a:avLst/>
                  <a:gdLst>
                    <a:gd name="T0" fmla="*/ 92 w 118"/>
                    <a:gd name="T1" fmla="*/ 335 h 336"/>
                    <a:gd name="T2" fmla="*/ 117 w 118"/>
                    <a:gd name="T3" fmla="*/ 301 h 336"/>
                    <a:gd name="T4" fmla="*/ 117 w 118"/>
                    <a:gd name="T5" fmla="*/ 0 h 336"/>
                    <a:gd name="T6" fmla="*/ 0 w 118"/>
                    <a:gd name="T7" fmla="*/ 118 h 336"/>
                    <a:gd name="T8" fmla="*/ 0 w 118"/>
                    <a:gd name="T9" fmla="*/ 301 h 336"/>
                    <a:gd name="T10" fmla="*/ 33 w 118"/>
                    <a:gd name="T11" fmla="*/ 335 h 336"/>
                    <a:gd name="T12" fmla="*/ 92 w 118"/>
                    <a:gd name="T13" fmla="*/ 335 h 336"/>
                    <a:gd name="T14" fmla="*/ 92 w 118"/>
                    <a:gd name="T15" fmla="*/ 335 h 336"/>
                    <a:gd name="T16" fmla="*/ 92 w 118"/>
                    <a:gd name="T17" fmla="*/ 335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8" h="336">
                      <a:moveTo>
                        <a:pt x="92" y="335"/>
                      </a:moveTo>
                      <a:cubicBezTo>
                        <a:pt x="108" y="335"/>
                        <a:pt x="117" y="318"/>
                        <a:pt x="117" y="301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0" y="318"/>
                        <a:pt x="16" y="335"/>
                        <a:pt x="33" y="335"/>
                      </a:cubicBezTo>
                      <a:lnTo>
                        <a:pt x="92" y="335"/>
                      </a:lnTo>
                      <a:close/>
                      <a:moveTo>
                        <a:pt x="92" y="335"/>
                      </a:moveTo>
                      <a:lnTo>
                        <a:pt x="92" y="3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4" name="Freeform 14"/>
                <p:cNvSpPr>
                  <a:spLocks noChangeArrowheads="1"/>
                </p:cNvSpPr>
                <p:nvPr/>
              </p:nvSpPr>
              <p:spPr bwMode="auto">
                <a:xfrm>
                  <a:off x="1795463" y="817562"/>
                  <a:ext cx="46037" cy="163512"/>
                </a:xfrm>
                <a:custGeom>
                  <a:avLst/>
                  <a:gdLst>
                    <a:gd name="T0" fmla="*/ 0 w 126"/>
                    <a:gd name="T1" fmla="*/ 41 h 452"/>
                    <a:gd name="T2" fmla="*/ 0 w 126"/>
                    <a:gd name="T3" fmla="*/ 417 h 452"/>
                    <a:gd name="T4" fmla="*/ 33 w 126"/>
                    <a:gd name="T5" fmla="*/ 451 h 452"/>
                    <a:gd name="T6" fmla="*/ 92 w 126"/>
                    <a:gd name="T7" fmla="*/ 451 h 452"/>
                    <a:gd name="T8" fmla="*/ 125 w 126"/>
                    <a:gd name="T9" fmla="*/ 417 h 452"/>
                    <a:gd name="T10" fmla="*/ 125 w 126"/>
                    <a:gd name="T11" fmla="*/ 66 h 452"/>
                    <a:gd name="T12" fmla="*/ 50 w 126"/>
                    <a:gd name="T13" fmla="*/ 0 h 452"/>
                    <a:gd name="T14" fmla="*/ 0 w 126"/>
                    <a:gd name="T15" fmla="*/ 41 h 452"/>
                    <a:gd name="T16" fmla="*/ 0 w 126"/>
                    <a:gd name="T17" fmla="*/ 41 h 452"/>
                    <a:gd name="T18" fmla="*/ 0 w 126"/>
                    <a:gd name="T19" fmla="*/ 41 h 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6" h="452">
                      <a:moveTo>
                        <a:pt x="0" y="41"/>
                      </a:moveTo>
                      <a:cubicBezTo>
                        <a:pt x="0" y="417"/>
                        <a:pt x="0" y="417"/>
                        <a:pt x="0" y="417"/>
                      </a:cubicBezTo>
                      <a:cubicBezTo>
                        <a:pt x="0" y="434"/>
                        <a:pt x="17" y="451"/>
                        <a:pt x="33" y="451"/>
                      </a:cubicBezTo>
                      <a:cubicBezTo>
                        <a:pt x="92" y="451"/>
                        <a:pt x="92" y="451"/>
                        <a:pt x="92" y="451"/>
                      </a:cubicBezTo>
                      <a:cubicBezTo>
                        <a:pt x="109" y="451"/>
                        <a:pt x="125" y="434"/>
                        <a:pt x="125" y="417"/>
                      </a:cubicBezTo>
                      <a:cubicBezTo>
                        <a:pt x="125" y="66"/>
                        <a:pt x="125" y="66"/>
                        <a:pt x="125" y="66"/>
                      </a:cubicBezTo>
                      <a:cubicBezTo>
                        <a:pt x="50" y="0"/>
                        <a:pt x="50" y="0"/>
                        <a:pt x="50" y="0"/>
                      </a:cubicBezTo>
                      <a:lnTo>
                        <a:pt x="0" y="41"/>
                      </a:lnTo>
                      <a:close/>
                      <a:moveTo>
                        <a:pt x="0" y="41"/>
                      </a:moveTo>
                      <a:lnTo>
                        <a:pt x="0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5" name="Freeform 15"/>
                <p:cNvSpPr>
                  <a:spLocks noChangeArrowheads="1"/>
                </p:cNvSpPr>
                <p:nvPr/>
              </p:nvSpPr>
              <p:spPr bwMode="auto">
                <a:xfrm>
                  <a:off x="1576388" y="744537"/>
                  <a:ext cx="261937" cy="163512"/>
                </a:xfrm>
                <a:custGeom>
                  <a:avLst/>
                  <a:gdLst>
                    <a:gd name="T0" fmla="*/ 234 w 728"/>
                    <a:gd name="T1" fmla="*/ 284 h 452"/>
                    <a:gd name="T2" fmla="*/ 292 w 728"/>
                    <a:gd name="T3" fmla="*/ 284 h 452"/>
                    <a:gd name="T4" fmla="*/ 359 w 728"/>
                    <a:gd name="T5" fmla="*/ 351 h 452"/>
                    <a:gd name="T6" fmla="*/ 401 w 728"/>
                    <a:gd name="T7" fmla="*/ 368 h 452"/>
                    <a:gd name="T8" fmla="*/ 434 w 728"/>
                    <a:gd name="T9" fmla="*/ 351 h 452"/>
                    <a:gd name="T10" fmla="*/ 660 w 728"/>
                    <a:gd name="T11" fmla="*/ 134 h 452"/>
                    <a:gd name="T12" fmla="*/ 694 w 728"/>
                    <a:gd name="T13" fmla="*/ 167 h 452"/>
                    <a:gd name="T14" fmla="*/ 710 w 728"/>
                    <a:gd name="T15" fmla="*/ 175 h 452"/>
                    <a:gd name="T16" fmla="*/ 727 w 728"/>
                    <a:gd name="T17" fmla="*/ 159 h 452"/>
                    <a:gd name="T18" fmla="*/ 727 w 728"/>
                    <a:gd name="T19" fmla="*/ 33 h 452"/>
                    <a:gd name="T20" fmla="*/ 719 w 728"/>
                    <a:gd name="T21" fmla="*/ 8 h 452"/>
                    <a:gd name="T22" fmla="*/ 694 w 728"/>
                    <a:gd name="T23" fmla="*/ 0 h 452"/>
                    <a:gd name="T24" fmla="*/ 568 w 728"/>
                    <a:gd name="T25" fmla="*/ 0 h 452"/>
                    <a:gd name="T26" fmla="*/ 551 w 728"/>
                    <a:gd name="T27" fmla="*/ 8 h 452"/>
                    <a:gd name="T28" fmla="*/ 551 w 728"/>
                    <a:gd name="T29" fmla="*/ 33 h 452"/>
                    <a:gd name="T30" fmla="*/ 585 w 728"/>
                    <a:gd name="T31" fmla="*/ 58 h 452"/>
                    <a:gd name="T32" fmla="*/ 426 w 728"/>
                    <a:gd name="T33" fmla="*/ 217 h 452"/>
                    <a:gd name="T34" fmla="*/ 401 w 728"/>
                    <a:gd name="T35" fmla="*/ 225 h 452"/>
                    <a:gd name="T36" fmla="*/ 368 w 728"/>
                    <a:gd name="T37" fmla="*/ 217 h 452"/>
                    <a:gd name="T38" fmla="*/ 292 w 728"/>
                    <a:gd name="T39" fmla="*/ 142 h 452"/>
                    <a:gd name="T40" fmla="*/ 234 w 728"/>
                    <a:gd name="T41" fmla="*/ 142 h 452"/>
                    <a:gd name="T42" fmla="*/ 8 w 728"/>
                    <a:gd name="T43" fmla="*/ 359 h 452"/>
                    <a:gd name="T44" fmla="*/ 0 w 728"/>
                    <a:gd name="T45" fmla="*/ 393 h 452"/>
                    <a:gd name="T46" fmla="*/ 8 w 728"/>
                    <a:gd name="T47" fmla="*/ 426 h 452"/>
                    <a:gd name="T48" fmla="*/ 25 w 728"/>
                    <a:gd name="T49" fmla="*/ 435 h 452"/>
                    <a:gd name="T50" fmla="*/ 83 w 728"/>
                    <a:gd name="T51" fmla="*/ 435 h 452"/>
                    <a:gd name="T52" fmla="*/ 234 w 728"/>
                    <a:gd name="T53" fmla="*/ 284 h 452"/>
                    <a:gd name="T54" fmla="*/ 234 w 728"/>
                    <a:gd name="T55" fmla="*/ 284 h 452"/>
                    <a:gd name="T56" fmla="*/ 234 w 728"/>
                    <a:gd name="T57" fmla="*/ 284 h 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28" h="452">
                      <a:moveTo>
                        <a:pt x="234" y="284"/>
                      </a:moveTo>
                      <a:cubicBezTo>
                        <a:pt x="250" y="267"/>
                        <a:pt x="276" y="267"/>
                        <a:pt x="292" y="284"/>
                      </a:cubicBezTo>
                      <a:cubicBezTo>
                        <a:pt x="359" y="351"/>
                        <a:pt x="359" y="351"/>
                        <a:pt x="359" y="351"/>
                      </a:cubicBezTo>
                      <a:cubicBezTo>
                        <a:pt x="376" y="368"/>
                        <a:pt x="384" y="368"/>
                        <a:pt x="401" y="368"/>
                      </a:cubicBezTo>
                      <a:cubicBezTo>
                        <a:pt x="418" y="368"/>
                        <a:pt x="426" y="368"/>
                        <a:pt x="434" y="351"/>
                      </a:cubicBezTo>
                      <a:cubicBezTo>
                        <a:pt x="660" y="134"/>
                        <a:pt x="660" y="134"/>
                        <a:pt x="660" y="134"/>
                      </a:cubicBezTo>
                      <a:cubicBezTo>
                        <a:pt x="694" y="167"/>
                        <a:pt x="694" y="167"/>
                        <a:pt x="694" y="167"/>
                      </a:cubicBezTo>
                      <a:cubicBezTo>
                        <a:pt x="702" y="175"/>
                        <a:pt x="710" y="175"/>
                        <a:pt x="710" y="175"/>
                      </a:cubicBezTo>
                      <a:cubicBezTo>
                        <a:pt x="719" y="175"/>
                        <a:pt x="727" y="167"/>
                        <a:pt x="727" y="159"/>
                      </a:cubicBezTo>
                      <a:cubicBezTo>
                        <a:pt x="727" y="33"/>
                        <a:pt x="727" y="33"/>
                        <a:pt x="727" y="33"/>
                      </a:cubicBezTo>
                      <a:cubicBezTo>
                        <a:pt x="727" y="25"/>
                        <a:pt x="727" y="16"/>
                        <a:pt x="719" y="8"/>
                      </a:cubicBezTo>
                      <a:cubicBezTo>
                        <a:pt x="710" y="0"/>
                        <a:pt x="702" y="0"/>
                        <a:pt x="694" y="0"/>
                      </a:cubicBezTo>
                      <a:cubicBezTo>
                        <a:pt x="568" y="0"/>
                        <a:pt x="568" y="0"/>
                        <a:pt x="568" y="0"/>
                      </a:cubicBezTo>
                      <a:cubicBezTo>
                        <a:pt x="560" y="0"/>
                        <a:pt x="551" y="0"/>
                        <a:pt x="551" y="8"/>
                      </a:cubicBezTo>
                      <a:cubicBezTo>
                        <a:pt x="543" y="16"/>
                        <a:pt x="551" y="25"/>
                        <a:pt x="551" y="33"/>
                      </a:cubicBezTo>
                      <a:cubicBezTo>
                        <a:pt x="585" y="58"/>
                        <a:pt x="585" y="58"/>
                        <a:pt x="585" y="58"/>
                      </a:cubicBezTo>
                      <a:cubicBezTo>
                        <a:pt x="426" y="217"/>
                        <a:pt x="426" y="217"/>
                        <a:pt x="426" y="217"/>
                      </a:cubicBezTo>
                      <a:cubicBezTo>
                        <a:pt x="426" y="225"/>
                        <a:pt x="409" y="225"/>
                        <a:pt x="401" y="225"/>
                      </a:cubicBezTo>
                      <a:cubicBezTo>
                        <a:pt x="393" y="225"/>
                        <a:pt x="376" y="225"/>
                        <a:pt x="368" y="217"/>
                      </a:cubicBezTo>
                      <a:cubicBezTo>
                        <a:pt x="292" y="142"/>
                        <a:pt x="292" y="142"/>
                        <a:pt x="292" y="142"/>
                      </a:cubicBezTo>
                      <a:cubicBezTo>
                        <a:pt x="276" y="125"/>
                        <a:pt x="250" y="125"/>
                        <a:pt x="234" y="142"/>
                      </a:cubicBezTo>
                      <a:cubicBezTo>
                        <a:pt x="8" y="359"/>
                        <a:pt x="8" y="359"/>
                        <a:pt x="8" y="359"/>
                      </a:cubicBezTo>
                      <a:cubicBezTo>
                        <a:pt x="0" y="368"/>
                        <a:pt x="0" y="384"/>
                        <a:pt x="0" y="393"/>
                      </a:cubicBezTo>
                      <a:cubicBezTo>
                        <a:pt x="0" y="410"/>
                        <a:pt x="0" y="418"/>
                        <a:pt x="8" y="426"/>
                      </a:cubicBezTo>
                      <a:cubicBezTo>
                        <a:pt x="25" y="435"/>
                        <a:pt x="25" y="435"/>
                        <a:pt x="25" y="435"/>
                      </a:cubicBezTo>
                      <a:cubicBezTo>
                        <a:pt x="41" y="451"/>
                        <a:pt x="67" y="451"/>
                        <a:pt x="83" y="435"/>
                      </a:cubicBezTo>
                      <a:lnTo>
                        <a:pt x="234" y="284"/>
                      </a:lnTo>
                      <a:close/>
                      <a:moveTo>
                        <a:pt x="234" y="284"/>
                      </a:moveTo>
                      <a:lnTo>
                        <a:pt x="234" y="2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6" name="Freeform 16"/>
                <p:cNvSpPr>
                  <a:spLocks noChangeArrowheads="1"/>
                </p:cNvSpPr>
                <p:nvPr/>
              </p:nvSpPr>
              <p:spPr bwMode="auto">
                <a:xfrm>
                  <a:off x="1569458" y="688424"/>
                  <a:ext cx="334962" cy="331788"/>
                </a:xfrm>
                <a:custGeom>
                  <a:avLst/>
                  <a:gdLst>
                    <a:gd name="T0" fmla="*/ 887 w 929"/>
                    <a:gd name="T1" fmla="*/ 0 h 921"/>
                    <a:gd name="T2" fmla="*/ 836 w 929"/>
                    <a:gd name="T3" fmla="*/ 50 h 921"/>
                    <a:gd name="T4" fmla="*/ 836 w 929"/>
                    <a:gd name="T5" fmla="*/ 837 h 921"/>
                    <a:gd name="T6" fmla="*/ 51 w 929"/>
                    <a:gd name="T7" fmla="*/ 837 h 921"/>
                    <a:gd name="T8" fmla="*/ 0 w 929"/>
                    <a:gd name="T9" fmla="*/ 878 h 921"/>
                    <a:gd name="T10" fmla="*/ 51 w 929"/>
                    <a:gd name="T11" fmla="*/ 920 h 921"/>
                    <a:gd name="T12" fmla="*/ 887 w 929"/>
                    <a:gd name="T13" fmla="*/ 920 h 921"/>
                    <a:gd name="T14" fmla="*/ 928 w 929"/>
                    <a:gd name="T15" fmla="*/ 878 h 921"/>
                    <a:gd name="T16" fmla="*/ 928 w 929"/>
                    <a:gd name="T17" fmla="*/ 50 h 921"/>
                    <a:gd name="T18" fmla="*/ 887 w 929"/>
                    <a:gd name="T19" fmla="*/ 0 h 921"/>
                    <a:gd name="T20" fmla="*/ 887 w 929"/>
                    <a:gd name="T21" fmla="*/ 0 h 921"/>
                    <a:gd name="T22" fmla="*/ 887 w 929"/>
                    <a:gd name="T23" fmla="*/ 0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29" h="921">
                      <a:moveTo>
                        <a:pt x="887" y="0"/>
                      </a:moveTo>
                      <a:cubicBezTo>
                        <a:pt x="862" y="0"/>
                        <a:pt x="836" y="26"/>
                        <a:pt x="836" y="50"/>
                      </a:cubicBezTo>
                      <a:cubicBezTo>
                        <a:pt x="836" y="837"/>
                        <a:pt x="836" y="837"/>
                        <a:pt x="836" y="837"/>
                      </a:cubicBezTo>
                      <a:cubicBezTo>
                        <a:pt x="51" y="837"/>
                        <a:pt x="51" y="837"/>
                        <a:pt x="51" y="837"/>
                      </a:cubicBezTo>
                      <a:cubicBezTo>
                        <a:pt x="26" y="837"/>
                        <a:pt x="0" y="853"/>
                        <a:pt x="0" y="878"/>
                      </a:cubicBezTo>
                      <a:cubicBezTo>
                        <a:pt x="0" y="903"/>
                        <a:pt x="26" y="920"/>
                        <a:pt x="51" y="920"/>
                      </a:cubicBezTo>
                      <a:cubicBezTo>
                        <a:pt x="887" y="920"/>
                        <a:pt x="887" y="920"/>
                        <a:pt x="887" y="920"/>
                      </a:cubicBezTo>
                      <a:cubicBezTo>
                        <a:pt x="912" y="920"/>
                        <a:pt x="928" y="903"/>
                        <a:pt x="928" y="878"/>
                      </a:cubicBezTo>
                      <a:cubicBezTo>
                        <a:pt x="928" y="50"/>
                        <a:pt x="928" y="50"/>
                        <a:pt x="928" y="50"/>
                      </a:cubicBezTo>
                      <a:cubicBezTo>
                        <a:pt x="928" y="26"/>
                        <a:pt x="903" y="0"/>
                        <a:pt x="887" y="0"/>
                      </a:cubicBezTo>
                      <a:close/>
                      <a:moveTo>
                        <a:pt x="887" y="0"/>
                      </a:moveTo>
                      <a:lnTo>
                        <a:pt x="88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7" name="矩形 19"/>
            <p:cNvSpPr>
              <a:spLocks noChangeArrowheads="1"/>
            </p:cNvSpPr>
            <p:nvPr/>
          </p:nvSpPr>
          <p:spPr bwMode="auto">
            <a:xfrm>
              <a:off x="3822031" y="3193600"/>
              <a:ext cx="2044149" cy="460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latin typeface="方正细倩简体" panose="03000509000000000000" pitchFamily="65" charset="-122"/>
                  <a:ea typeface="方正细倩简体" panose="03000509000000000000" pitchFamily="65" charset="-122"/>
                  <a:sym typeface="微软雅黑" panose="020B0503020204020204" pitchFamily="34" charset="-122"/>
                </a:rPr>
                <a:t>单击此处添加标题</a:t>
              </a:r>
              <a:endParaRPr lang="zh-CN" altLang="en-US" sz="2800" dirty="0"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8" name="文本框 18"/>
            <p:cNvSpPr txBox="1">
              <a:spLocks noChangeArrowheads="1"/>
            </p:cNvSpPr>
            <p:nvPr/>
          </p:nvSpPr>
          <p:spPr bwMode="auto">
            <a:xfrm>
              <a:off x="3822031" y="3721641"/>
              <a:ext cx="691039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点击输入详细内容，添加你的具体内容。点击输入详细内容，添加你的具体内容。点击输入详细内容，添加你的具体内容。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058309" y="3751434"/>
            <a:ext cx="8520010" cy="1174372"/>
            <a:chOff x="2212420" y="4359147"/>
            <a:chExt cx="8520010" cy="1174372"/>
          </a:xfrm>
        </p:grpSpPr>
        <p:grpSp>
          <p:nvGrpSpPr>
            <p:cNvPr id="18" name="组合 17"/>
            <p:cNvGrpSpPr/>
            <p:nvPr/>
          </p:nvGrpSpPr>
          <p:grpSpPr>
            <a:xfrm>
              <a:off x="2212420" y="4540690"/>
              <a:ext cx="1501663" cy="703527"/>
              <a:chOff x="465719" y="3291830"/>
              <a:chExt cx="1658494" cy="740511"/>
            </a:xfrm>
          </p:grpSpPr>
          <p:sp>
            <p:nvSpPr>
              <p:cNvPr id="21" name="Freeform 1"/>
              <p:cNvSpPr>
                <a:spLocks noChangeArrowheads="1"/>
              </p:cNvSpPr>
              <p:nvPr/>
            </p:nvSpPr>
            <p:spPr bwMode="auto">
              <a:xfrm rot="10800000">
                <a:off x="465719" y="3291830"/>
                <a:ext cx="1658494" cy="740511"/>
              </a:xfrm>
              <a:custGeom>
                <a:avLst/>
                <a:gdLst>
                  <a:gd name="T0" fmla="*/ 5874 w 7875"/>
                  <a:gd name="T1" fmla="*/ 1811 h 3594"/>
                  <a:gd name="T2" fmla="*/ 7874 w 7875"/>
                  <a:gd name="T3" fmla="*/ 0 h 3594"/>
                  <a:gd name="T4" fmla="*/ 1969 w 7875"/>
                  <a:gd name="T5" fmla="*/ 0 h 3594"/>
                  <a:gd name="T6" fmla="*/ 0 w 7875"/>
                  <a:gd name="T7" fmla="*/ 1811 h 3594"/>
                  <a:gd name="T8" fmla="*/ 1969 w 7875"/>
                  <a:gd name="T9" fmla="*/ 3593 h 3594"/>
                  <a:gd name="T10" fmla="*/ 7874 w 7875"/>
                  <a:gd name="T11" fmla="*/ 3593 h 3594"/>
                  <a:gd name="T12" fmla="*/ 5874 w 7875"/>
                  <a:gd name="T13" fmla="*/ 1811 h 3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75" h="3594">
                    <a:moveTo>
                      <a:pt x="5874" y="1811"/>
                    </a:moveTo>
                    <a:lnTo>
                      <a:pt x="7874" y="0"/>
                    </a:lnTo>
                    <a:lnTo>
                      <a:pt x="1969" y="0"/>
                    </a:lnTo>
                    <a:lnTo>
                      <a:pt x="0" y="1811"/>
                    </a:lnTo>
                    <a:lnTo>
                      <a:pt x="1969" y="3593"/>
                    </a:lnTo>
                    <a:lnTo>
                      <a:pt x="7874" y="3593"/>
                    </a:lnTo>
                    <a:lnTo>
                      <a:pt x="5874" y="1811"/>
                    </a:lnTo>
                  </a:path>
                </a:pathLst>
              </a:custGeom>
              <a:solidFill>
                <a:srgbClr val="DA9E8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171134" y="3488771"/>
                <a:ext cx="346674" cy="3466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矩形 19"/>
            <p:cNvSpPr>
              <a:spLocks noChangeArrowheads="1"/>
            </p:cNvSpPr>
            <p:nvPr/>
          </p:nvSpPr>
          <p:spPr bwMode="auto">
            <a:xfrm>
              <a:off x="3822031" y="4359147"/>
              <a:ext cx="2044149" cy="460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latin typeface="方正细倩简体" panose="03000509000000000000" pitchFamily="65" charset="-122"/>
                  <a:ea typeface="方正细倩简体" panose="03000509000000000000" pitchFamily="65" charset="-122"/>
                  <a:sym typeface="微软雅黑" panose="020B0503020204020204" pitchFamily="34" charset="-122"/>
                </a:rPr>
                <a:t>单击此处添加标题</a:t>
              </a:r>
              <a:endParaRPr lang="zh-CN" altLang="en-US" sz="2800" dirty="0"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20" name="文本框 18"/>
            <p:cNvSpPr txBox="1">
              <a:spLocks noChangeArrowheads="1"/>
            </p:cNvSpPr>
            <p:nvPr/>
          </p:nvSpPr>
          <p:spPr bwMode="auto">
            <a:xfrm>
              <a:off x="3822031" y="4887188"/>
              <a:ext cx="691039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点击输入详细内容，添加你的具体内容。点击输入详细内容，添加你的具体内容。点击输入详细内容，添加你的具体内容。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41442"/>
            <a:ext cx="2328807" cy="405830"/>
            <a:chOff x="5589142" y="3503488"/>
            <a:chExt cx="5075433" cy="667820"/>
          </a:xfrm>
        </p:grpSpPr>
        <p:sp>
          <p:nvSpPr>
            <p:cNvPr id="3" name="矩形 2"/>
            <p:cNvSpPr/>
            <p:nvPr/>
          </p:nvSpPr>
          <p:spPr>
            <a:xfrm>
              <a:off x="5589142" y="3503488"/>
              <a:ext cx="5075433" cy="667820"/>
            </a:xfrm>
            <a:prstGeom prst="rect">
              <a:avLst/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" name="文本框 26"/>
            <p:cNvSpPr txBox="1">
              <a:spLocks noChangeArrowheads="1"/>
            </p:cNvSpPr>
            <p:nvPr/>
          </p:nvSpPr>
          <p:spPr bwMode="auto">
            <a:xfrm>
              <a:off x="5756993" y="3539414"/>
              <a:ext cx="4740410" cy="6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775975" y="1744338"/>
            <a:ext cx="2564308" cy="4024743"/>
            <a:chOff x="775975" y="1744338"/>
            <a:chExt cx="2564308" cy="4024743"/>
          </a:xfrm>
        </p:grpSpPr>
        <p:grpSp>
          <p:nvGrpSpPr>
            <p:cNvPr id="32" name="组合 31"/>
            <p:cNvGrpSpPr/>
            <p:nvPr/>
          </p:nvGrpSpPr>
          <p:grpSpPr>
            <a:xfrm>
              <a:off x="775975" y="1744338"/>
              <a:ext cx="2564308" cy="4024743"/>
              <a:chOff x="796995" y="2070155"/>
              <a:chExt cx="2564308" cy="4024743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796995" y="2070155"/>
                <a:ext cx="2564308" cy="4024743"/>
                <a:chOff x="778084" y="1038958"/>
                <a:chExt cx="1850186" cy="2900945"/>
              </a:xfrm>
            </p:grpSpPr>
            <p:sp>
              <p:nvSpPr>
                <p:cNvPr id="39" name="圆角矩形 32"/>
                <p:cNvSpPr/>
                <p:nvPr/>
              </p:nvSpPr>
              <p:spPr>
                <a:xfrm>
                  <a:off x="887052" y="1038958"/>
                  <a:ext cx="1632254" cy="1502651"/>
                </a:xfrm>
                <a:prstGeom prst="roundRect">
                  <a:avLst>
                    <a:gd name="adj" fmla="val 9350"/>
                  </a:avLst>
                </a:prstGeom>
                <a:solidFill>
                  <a:srgbClr val="DA9E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zh-HK" alt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40" name="任意多边形 33"/>
                <p:cNvSpPr/>
                <p:nvPr/>
              </p:nvSpPr>
              <p:spPr>
                <a:xfrm>
                  <a:off x="778084" y="1947913"/>
                  <a:ext cx="1850186" cy="1991990"/>
                </a:xfrm>
                <a:custGeom>
                  <a:avLst/>
                  <a:gdLst>
                    <a:gd name="connsiteX0" fmla="*/ 1 w 2466914"/>
                    <a:gd name="connsiteY0" fmla="*/ 0 h 3944375"/>
                    <a:gd name="connsiteX1" fmla="*/ 2466914 w 2466914"/>
                    <a:gd name="connsiteY1" fmla="*/ 0 h 3944375"/>
                    <a:gd name="connsiteX2" fmla="*/ 2466914 w 2466914"/>
                    <a:gd name="connsiteY2" fmla="*/ 3515745 h 3944375"/>
                    <a:gd name="connsiteX3" fmla="*/ 2466913 w 2466914"/>
                    <a:gd name="connsiteY3" fmla="*/ 3515745 h 3944375"/>
                    <a:gd name="connsiteX4" fmla="*/ 2466913 w 2466914"/>
                    <a:gd name="connsiteY4" fmla="*/ 3757044 h 3944375"/>
                    <a:gd name="connsiteX5" fmla="*/ 2279582 w 2466914"/>
                    <a:gd name="connsiteY5" fmla="*/ 3944375 h 3944375"/>
                    <a:gd name="connsiteX6" fmla="*/ 187331 w 2466914"/>
                    <a:gd name="connsiteY6" fmla="*/ 3944375 h 3944375"/>
                    <a:gd name="connsiteX7" fmla="*/ 0 w 2466914"/>
                    <a:gd name="connsiteY7" fmla="*/ 3757044 h 3944375"/>
                    <a:gd name="connsiteX8" fmla="*/ 0 w 2466914"/>
                    <a:gd name="connsiteY8" fmla="*/ 2128171 h 3944375"/>
                    <a:gd name="connsiteX9" fmla="*/ 1 w 2466914"/>
                    <a:gd name="connsiteY9" fmla="*/ 2128161 h 394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66914" h="3944375">
                      <a:moveTo>
                        <a:pt x="1" y="0"/>
                      </a:moveTo>
                      <a:lnTo>
                        <a:pt x="2466914" y="0"/>
                      </a:lnTo>
                      <a:lnTo>
                        <a:pt x="2466914" y="3515745"/>
                      </a:lnTo>
                      <a:lnTo>
                        <a:pt x="2466913" y="3515745"/>
                      </a:lnTo>
                      <a:lnTo>
                        <a:pt x="2466913" y="3757044"/>
                      </a:lnTo>
                      <a:cubicBezTo>
                        <a:pt x="2466913" y="3860504"/>
                        <a:pt x="2383042" y="3944375"/>
                        <a:pt x="2279582" y="3944375"/>
                      </a:cubicBezTo>
                      <a:lnTo>
                        <a:pt x="187331" y="3944375"/>
                      </a:lnTo>
                      <a:cubicBezTo>
                        <a:pt x="83871" y="3944375"/>
                        <a:pt x="0" y="3860504"/>
                        <a:pt x="0" y="3757044"/>
                      </a:cubicBezTo>
                      <a:lnTo>
                        <a:pt x="0" y="2128171"/>
                      </a:lnTo>
                      <a:lnTo>
                        <a:pt x="1" y="2128161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>
                  <a:solidFill>
                    <a:srgbClr val="DA9E8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zh-HK" altLang="en-US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4" name="文本框 17"/>
              <p:cNvSpPr txBox="1">
                <a:spLocks noChangeArrowheads="1"/>
              </p:cNvSpPr>
              <p:nvPr/>
            </p:nvSpPr>
            <p:spPr bwMode="auto">
              <a:xfrm>
                <a:off x="1477445" y="3976248"/>
                <a:ext cx="125339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b="1" dirty="0">
                    <a:latin typeface="方正细倩简体" panose="03000509000000000000" pitchFamily="65" charset="-122"/>
                    <a:ea typeface="方正细倩简体" panose="03000509000000000000" pitchFamily="65" charset="-122"/>
                  </a:rPr>
                  <a:t>输入标题</a:t>
                </a:r>
              </a:p>
            </p:txBody>
          </p:sp>
          <p:sp>
            <p:nvSpPr>
              <p:cNvPr id="35" name="文本框 18"/>
              <p:cNvSpPr txBox="1">
                <a:spLocks noChangeArrowheads="1"/>
              </p:cNvSpPr>
              <p:nvPr/>
            </p:nvSpPr>
            <p:spPr bwMode="auto">
              <a:xfrm>
                <a:off x="845154" y="4444688"/>
                <a:ext cx="2490184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1800" b="1" dirty="0">
                    <a:latin typeface="方正细倩简体" panose="03000509000000000000" pitchFamily="65" charset="-122"/>
                    <a:ea typeface="方正细倩简体" panose="03000509000000000000" pitchFamily="65" charset="-122"/>
                  </a:rPr>
                  <a:t>点击输入详细内容，添加你的具体内容。点击输入详细内容，添加你的具体内容。</a:t>
                </a:r>
              </a:p>
            </p:txBody>
          </p:sp>
          <p:sp>
            <p:nvSpPr>
              <p:cNvPr id="36" name="文本框 17"/>
              <p:cNvSpPr txBox="1">
                <a:spLocks noChangeArrowheads="1"/>
              </p:cNvSpPr>
              <p:nvPr/>
            </p:nvSpPr>
            <p:spPr bwMode="auto">
              <a:xfrm>
                <a:off x="1552284" y="2103631"/>
                <a:ext cx="1532451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dist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7200" b="1" dirty="0">
                    <a:solidFill>
                      <a:schemeClr val="bg1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</a:rPr>
                  <a:t>01</a:t>
                </a:r>
                <a:endParaRPr lang="zh-CN" altLang="en-US" sz="72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endParaRPr>
              </a:p>
            </p:txBody>
          </p:sp>
        </p:grpSp>
        <p:sp>
          <p:nvSpPr>
            <p:cNvPr id="68" name="不完整圆 67"/>
            <p:cNvSpPr/>
            <p:nvPr/>
          </p:nvSpPr>
          <p:spPr>
            <a:xfrm>
              <a:off x="1725935" y="2689672"/>
              <a:ext cx="645272" cy="645272"/>
            </a:xfrm>
            <a:prstGeom prst="pie">
              <a:avLst>
                <a:gd name="adj1" fmla="val 0"/>
                <a:gd name="adj2" fmla="val 10768888"/>
              </a:avLst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3494299" y="1744338"/>
            <a:ext cx="2564308" cy="4024743"/>
            <a:chOff x="3494299" y="1744338"/>
            <a:chExt cx="2564308" cy="4024743"/>
          </a:xfrm>
        </p:grpSpPr>
        <p:grpSp>
          <p:nvGrpSpPr>
            <p:cNvPr id="41" name="组合 40"/>
            <p:cNvGrpSpPr/>
            <p:nvPr/>
          </p:nvGrpSpPr>
          <p:grpSpPr>
            <a:xfrm>
              <a:off x="3494299" y="1744338"/>
              <a:ext cx="2564308" cy="4024743"/>
              <a:chOff x="3515319" y="2070155"/>
              <a:chExt cx="2564308" cy="4024743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3515319" y="2070155"/>
                <a:ext cx="2564308" cy="4024743"/>
                <a:chOff x="2690633" y="1038958"/>
                <a:chExt cx="1850186" cy="2900945"/>
              </a:xfrm>
            </p:grpSpPr>
            <p:sp>
              <p:nvSpPr>
                <p:cNvPr id="48" name="圆角矩形 39"/>
                <p:cNvSpPr/>
                <p:nvPr/>
              </p:nvSpPr>
              <p:spPr>
                <a:xfrm>
                  <a:off x="2799601" y="1038958"/>
                  <a:ext cx="1632254" cy="1502651"/>
                </a:xfrm>
                <a:prstGeom prst="roundRect">
                  <a:avLst>
                    <a:gd name="adj" fmla="val 9350"/>
                  </a:avLst>
                </a:prstGeom>
                <a:solidFill>
                  <a:srgbClr val="DA9E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zh-HK" alt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49" name="任意多边形 40"/>
                <p:cNvSpPr/>
                <p:nvPr/>
              </p:nvSpPr>
              <p:spPr>
                <a:xfrm>
                  <a:off x="2690633" y="1947912"/>
                  <a:ext cx="1850186" cy="1991991"/>
                </a:xfrm>
                <a:custGeom>
                  <a:avLst/>
                  <a:gdLst>
                    <a:gd name="connsiteX0" fmla="*/ 1 w 2466914"/>
                    <a:gd name="connsiteY0" fmla="*/ 0 h 3944375"/>
                    <a:gd name="connsiteX1" fmla="*/ 2466914 w 2466914"/>
                    <a:gd name="connsiteY1" fmla="*/ 0 h 3944375"/>
                    <a:gd name="connsiteX2" fmla="*/ 2466914 w 2466914"/>
                    <a:gd name="connsiteY2" fmla="*/ 3515745 h 3944375"/>
                    <a:gd name="connsiteX3" fmla="*/ 2466913 w 2466914"/>
                    <a:gd name="connsiteY3" fmla="*/ 3515745 h 3944375"/>
                    <a:gd name="connsiteX4" fmla="*/ 2466913 w 2466914"/>
                    <a:gd name="connsiteY4" fmla="*/ 3757044 h 3944375"/>
                    <a:gd name="connsiteX5" fmla="*/ 2279582 w 2466914"/>
                    <a:gd name="connsiteY5" fmla="*/ 3944375 h 3944375"/>
                    <a:gd name="connsiteX6" fmla="*/ 187331 w 2466914"/>
                    <a:gd name="connsiteY6" fmla="*/ 3944375 h 3944375"/>
                    <a:gd name="connsiteX7" fmla="*/ 0 w 2466914"/>
                    <a:gd name="connsiteY7" fmla="*/ 3757044 h 3944375"/>
                    <a:gd name="connsiteX8" fmla="*/ 0 w 2466914"/>
                    <a:gd name="connsiteY8" fmla="*/ 2128171 h 3944375"/>
                    <a:gd name="connsiteX9" fmla="*/ 1 w 2466914"/>
                    <a:gd name="connsiteY9" fmla="*/ 2128161 h 394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66914" h="3944375">
                      <a:moveTo>
                        <a:pt x="1" y="0"/>
                      </a:moveTo>
                      <a:lnTo>
                        <a:pt x="2466914" y="0"/>
                      </a:lnTo>
                      <a:lnTo>
                        <a:pt x="2466914" y="3515745"/>
                      </a:lnTo>
                      <a:lnTo>
                        <a:pt x="2466913" y="3515745"/>
                      </a:lnTo>
                      <a:lnTo>
                        <a:pt x="2466913" y="3757044"/>
                      </a:lnTo>
                      <a:cubicBezTo>
                        <a:pt x="2466913" y="3860504"/>
                        <a:pt x="2383042" y="3944375"/>
                        <a:pt x="2279582" y="3944375"/>
                      </a:cubicBezTo>
                      <a:lnTo>
                        <a:pt x="187331" y="3944375"/>
                      </a:lnTo>
                      <a:cubicBezTo>
                        <a:pt x="83871" y="3944375"/>
                        <a:pt x="0" y="3860504"/>
                        <a:pt x="0" y="3757044"/>
                      </a:cubicBezTo>
                      <a:lnTo>
                        <a:pt x="0" y="2128171"/>
                      </a:lnTo>
                      <a:lnTo>
                        <a:pt x="1" y="2128161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>
                  <a:solidFill>
                    <a:srgbClr val="DA9E8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zh-HK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3" name="文本框 17"/>
              <p:cNvSpPr txBox="1">
                <a:spLocks noChangeArrowheads="1"/>
              </p:cNvSpPr>
              <p:nvPr/>
            </p:nvSpPr>
            <p:spPr bwMode="auto">
              <a:xfrm>
                <a:off x="4188639" y="3946604"/>
                <a:ext cx="125339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b="1" dirty="0">
                    <a:latin typeface="方正细倩简体" panose="03000509000000000000" pitchFamily="65" charset="-122"/>
                    <a:ea typeface="方正细倩简体" panose="03000509000000000000" pitchFamily="65" charset="-122"/>
                  </a:rPr>
                  <a:t>输入标题</a:t>
                </a:r>
              </a:p>
            </p:txBody>
          </p:sp>
          <p:sp>
            <p:nvSpPr>
              <p:cNvPr id="44" name="文本框 18"/>
              <p:cNvSpPr txBox="1">
                <a:spLocks noChangeArrowheads="1"/>
              </p:cNvSpPr>
              <p:nvPr/>
            </p:nvSpPr>
            <p:spPr bwMode="auto">
              <a:xfrm>
                <a:off x="3556348" y="4415044"/>
                <a:ext cx="2490184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1800" b="1" dirty="0">
                    <a:latin typeface="方正细倩简体" panose="03000509000000000000" pitchFamily="65" charset="-122"/>
                    <a:ea typeface="方正细倩简体" panose="03000509000000000000" pitchFamily="65" charset="-122"/>
                  </a:rPr>
                  <a:t>点击输入详细内容，添加你的具体内容。点击输入详细内容，添加你的具体内容。</a:t>
                </a:r>
              </a:p>
            </p:txBody>
          </p:sp>
          <p:sp>
            <p:nvSpPr>
              <p:cNvPr id="45" name="文本框 17"/>
              <p:cNvSpPr txBox="1">
                <a:spLocks noChangeArrowheads="1"/>
              </p:cNvSpPr>
              <p:nvPr/>
            </p:nvSpPr>
            <p:spPr bwMode="auto">
              <a:xfrm>
                <a:off x="4160580" y="2120390"/>
                <a:ext cx="1422064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dist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7200" b="1" dirty="0">
                    <a:solidFill>
                      <a:schemeClr val="bg1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</a:rPr>
                  <a:t>02</a:t>
                </a:r>
                <a:endParaRPr lang="zh-CN" altLang="en-US" sz="72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endParaRPr>
              </a:p>
            </p:txBody>
          </p:sp>
        </p:grpSp>
        <p:sp>
          <p:nvSpPr>
            <p:cNvPr id="69" name="不完整圆 68"/>
            <p:cNvSpPr/>
            <p:nvPr/>
          </p:nvSpPr>
          <p:spPr>
            <a:xfrm>
              <a:off x="4432537" y="2689672"/>
              <a:ext cx="645272" cy="645272"/>
            </a:xfrm>
            <a:prstGeom prst="pie">
              <a:avLst>
                <a:gd name="adj1" fmla="val 0"/>
                <a:gd name="adj2" fmla="val 10768888"/>
              </a:avLst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6205170" y="1744338"/>
            <a:ext cx="2564308" cy="4024743"/>
            <a:chOff x="6205170" y="1744338"/>
            <a:chExt cx="2564308" cy="4024743"/>
          </a:xfrm>
        </p:grpSpPr>
        <p:grpSp>
          <p:nvGrpSpPr>
            <p:cNvPr id="50" name="组合 49"/>
            <p:cNvGrpSpPr/>
            <p:nvPr/>
          </p:nvGrpSpPr>
          <p:grpSpPr>
            <a:xfrm>
              <a:off x="6205170" y="1744338"/>
              <a:ext cx="2564308" cy="4024743"/>
              <a:chOff x="6226190" y="2070155"/>
              <a:chExt cx="2564308" cy="4024743"/>
            </a:xfrm>
          </p:grpSpPr>
          <p:grpSp>
            <p:nvGrpSpPr>
              <p:cNvPr id="55" name="组合 54"/>
              <p:cNvGrpSpPr/>
              <p:nvPr/>
            </p:nvGrpSpPr>
            <p:grpSpPr>
              <a:xfrm>
                <a:off x="6226190" y="2070155"/>
                <a:ext cx="2564308" cy="4024743"/>
                <a:chOff x="4603182" y="1038958"/>
                <a:chExt cx="1850186" cy="2900945"/>
              </a:xfrm>
            </p:grpSpPr>
            <p:sp>
              <p:nvSpPr>
                <p:cNvPr id="57" name="圆角矩形 46"/>
                <p:cNvSpPr/>
                <p:nvPr/>
              </p:nvSpPr>
              <p:spPr>
                <a:xfrm>
                  <a:off x="4712149" y="1038958"/>
                  <a:ext cx="1632254" cy="1502651"/>
                </a:xfrm>
                <a:prstGeom prst="roundRect">
                  <a:avLst>
                    <a:gd name="adj" fmla="val 9350"/>
                  </a:avLst>
                </a:prstGeom>
                <a:solidFill>
                  <a:srgbClr val="DA9E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zh-HK" alt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58" name="任意多边形 47"/>
                <p:cNvSpPr/>
                <p:nvPr/>
              </p:nvSpPr>
              <p:spPr>
                <a:xfrm>
                  <a:off x="4603182" y="1947912"/>
                  <a:ext cx="1850186" cy="1991991"/>
                </a:xfrm>
                <a:custGeom>
                  <a:avLst/>
                  <a:gdLst>
                    <a:gd name="connsiteX0" fmla="*/ 1 w 2466914"/>
                    <a:gd name="connsiteY0" fmla="*/ 0 h 3944375"/>
                    <a:gd name="connsiteX1" fmla="*/ 2466914 w 2466914"/>
                    <a:gd name="connsiteY1" fmla="*/ 0 h 3944375"/>
                    <a:gd name="connsiteX2" fmla="*/ 2466914 w 2466914"/>
                    <a:gd name="connsiteY2" fmla="*/ 3515745 h 3944375"/>
                    <a:gd name="connsiteX3" fmla="*/ 2466913 w 2466914"/>
                    <a:gd name="connsiteY3" fmla="*/ 3515745 h 3944375"/>
                    <a:gd name="connsiteX4" fmla="*/ 2466913 w 2466914"/>
                    <a:gd name="connsiteY4" fmla="*/ 3757044 h 3944375"/>
                    <a:gd name="connsiteX5" fmla="*/ 2279582 w 2466914"/>
                    <a:gd name="connsiteY5" fmla="*/ 3944375 h 3944375"/>
                    <a:gd name="connsiteX6" fmla="*/ 187331 w 2466914"/>
                    <a:gd name="connsiteY6" fmla="*/ 3944375 h 3944375"/>
                    <a:gd name="connsiteX7" fmla="*/ 0 w 2466914"/>
                    <a:gd name="connsiteY7" fmla="*/ 3757044 h 3944375"/>
                    <a:gd name="connsiteX8" fmla="*/ 0 w 2466914"/>
                    <a:gd name="connsiteY8" fmla="*/ 2128171 h 3944375"/>
                    <a:gd name="connsiteX9" fmla="*/ 1 w 2466914"/>
                    <a:gd name="connsiteY9" fmla="*/ 2128161 h 394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66914" h="3944375">
                      <a:moveTo>
                        <a:pt x="1" y="0"/>
                      </a:moveTo>
                      <a:lnTo>
                        <a:pt x="2466914" y="0"/>
                      </a:lnTo>
                      <a:lnTo>
                        <a:pt x="2466914" y="3515745"/>
                      </a:lnTo>
                      <a:lnTo>
                        <a:pt x="2466913" y="3515745"/>
                      </a:lnTo>
                      <a:lnTo>
                        <a:pt x="2466913" y="3757044"/>
                      </a:lnTo>
                      <a:cubicBezTo>
                        <a:pt x="2466913" y="3860504"/>
                        <a:pt x="2383042" y="3944375"/>
                        <a:pt x="2279582" y="3944375"/>
                      </a:cubicBezTo>
                      <a:lnTo>
                        <a:pt x="187331" y="3944375"/>
                      </a:lnTo>
                      <a:cubicBezTo>
                        <a:pt x="83871" y="3944375"/>
                        <a:pt x="0" y="3860504"/>
                        <a:pt x="0" y="3757044"/>
                      </a:cubicBezTo>
                      <a:lnTo>
                        <a:pt x="0" y="2128171"/>
                      </a:lnTo>
                      <a:lnTo>
                        <a:pt x="1" y="2128161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>
                  <a:solidFill>
                    <a:srgbClr val="DA9E8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zh-HK" altLang="en-US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2" name="文本框 17"/>
              <p:cNvSpPr txBox="1">
                <a:spLocks noChangeArrowheads="1"/>
              </p:cNvSpPr>
              <p:nvPr/>
            </p:nvSpPr>
            <p:spPr bwMode="auto">
              <a:xfrm>
                <a:off x="6905654" y="3907918"/>
                <a:ext cx="125339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b="1" dirty="0">
                    <a:latin typeface="方正细倩简体" panose="03000509000000000000" pitchFamily="65" charset="-122"/>
                    <a:ea typeface="方正细倩简体" panose="03000509000000000000" pitchFamily="65" charset="-122"/>
                  </a:rPr>
                  <a:t>输入标题</a:t>
                </a:r>
              </a:p>
            </p:txBody>
          </p:sp>
          <p:sp>
            <p:nvSpPr>
              <p:cNvPr id="53" name="文本框 18"/>
              <p:cNvSpPr txBox="1">
                <a:spLocks noChangeArrowheads="1"/>
              </p:cNvSpPr>
              <p:nvPr/>
            </p:nvSpPr>
            <p:spPr bwMode="auto">
              <a:xfrm>
                <a:off x="6273363" y="4376358"/>
                <a:ext cx="2490184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1800" b="1" dirty="0">
                    <a:latin typeface="方正细倩简体" panose="03000509000000000000" pitchFamily="65" charset="-122"/>
                    <a:ea typeface="方正细倩简体" panose="03000509000000000000" pitchFamily="65" charset="-122"/>
                  </a:rPr>
                  <a:t>点击输入详细内容，添加你的具体内容。点击输入详细内容，添加你的具体内容。</a:t>
                </a:r>
              </a:p>
            </p:txBody>
          </p:sp>
          <p:sp>
            <p:nvSpPr>
              <p:cNvPr id="54" name="文本框 17"/>
              <p:cNvSpPr txBox="1">
                <a:spLocks noChangeArrowheads="1"/>
              </p:cNvSpPr>
              <p:nvPr/>
            </p:nvSpPr>
            <p:spPr bwMode="auto">
              <a:xfrm>
                <a:off x="6826638" y="2103630"/>
                <a:ext cx="1332415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dist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7200" b="1" dirty="0">
                    <a:solidFill>
                      <a:schemeClr val="bg1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</a:rPr>
                  <a:t>03</a:t>
                </a:r>
                <a:endParaRPr lang="zh-CN" altLang="en-US" sz="72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endParaRPr>
              </a:p>
            </p:txBody>
          </p:sp>
        </p:grpSp>
        <p:sp>
          <p:nvSpPr>
            <p:cNvPr id="71" name="不完整圆 70"/>
            <p:cNvSpPr/>
            <p:nvPr/>
          </p:nvSpPr>
          <p:spPr>
            <a:xfrm>
              <a:off x="7178612" y="2636980"/>
              <a:ext cx="645272" cy="645272"/>
            </a:xfrm>
            <a:prstGeom prst="pie">
              <a:avLst>
                <a:gd name="adj1" fmla="val 0"/>
                <a:gd name="adj2" fmla="val 10768888"/>
              </a:avLst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934005" y="1744338"/>
            <a:ext cx="2564308" cy="4024743"/>
            <a:chOff x="8934005" y="1744338"/>
            <a:chExt cx="2564308" cy="4024743"/>
          </a:xfrm>
        </p:grpSpPr>
        <p:grpSp>
          <p:nvGrpSpPr>
            <p:cNvPr id="59" name="组合 58"/>
            <p:cNvGrpSpPr/>
            <p:nvPr/>
          </p:nvGrpSpPr>
          <p:grpSpPr>
            <a:xfrm>
              <a:off x="8934005" y="1744338"/>
              <a:ext cx="2564308" cy="4024743"/>
              <a:chOff x="8955025" y="2070155"/>
              <a:chExt cx="2564308" cy="4024743"/>
            </a:xfrm>
          </p:grpSpPr>
          <p:grpSp>
            <p:nvGrpSpPr>
              <p:cNvPr id="64" name="组合 63"/>
              <p:cNvGrpSpPr/>
              <p:nvPr/>
            </p:nvGrpSpPr>
            <p:grpSpPr>
              <a:xfrm>
                <a:off x="8955025" y="2070155"/>
                <a:ext cx="2564308" cy="4024743"/>
                <a:chOff x="6515731" y="1038958"/>
                <a:chExt cx="1850186" cy="2900945"/>
              </a:xfrm>
            </p:grpSpPr>
            <p:sp>
              <p:nvSpPr>
                <p:cNvPr id="66" name="圆角矩形 53"/>
                <p:cNvSpPr/>
                <p:nvPr/>
              </p:nvSpPr>
              <p:spPr>
                <a:xfrm>
                  <a:off x="6624698" y="1038958"/>
                  <a:ext cx="1632254" cy="1502651"/>
                </a:xfrm>
                <a:prstGeom prst="roundRect">
                  <a:avLst>
                    <a:gd name="adj" fmla="val 9350"/>
                  </a:avLst>
                </a:prstGeom>
                <a:solidFill>
                  <a:srgbClr val="DA9E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zh-HK" alt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67" name="任意多边形 54"/>
                <p:cNvSpPr/>
                <p:nvPr/>
              </p:nvSpPr>
              <p:spPr>
                <a:xfrm>
                  <a:off x="6515731" y="1947912"/>
                  <a:ext cx="1850186" cy="1991991"/>
                </a:xfrm>
                <a:custGeom>
                  <a:avLst/>
                  <a:gdLst>
                    <a:gd name="connsiteX0" fmla="*/ 1 w 2466914"/>
                    <a:gd name="connsiteY0" fmla="*/ 0 h 3944375"/>
                    <a:gd name="connsiteX1" fmla="*/ 2466914 w 2466914"/>
                    <a:gd name="connsiteY1" fmla="*/ 0 h 3944375"/>
                    <a:gd name="connsiteX2" fmla="*/ 2466914 w 2466914"/>
                    <a:gd name="connsiteY2" fmla="*/ 3515745 h 3944375"/>
                    <a:gd name="connsiteX3" fmla="*/ 2466913 w 2466914"/>
                    <a:gd name="connsiteY3" fmla="*/ 3515745 h 3944375"/>
                    <a:gd name="connsiteX4" fmla="*/ 2466913 w 2466914"/>
                    <a:gd name="connsiteY4" fmla="*/ 3757044 h 3944375"/>
                    <a:gd name="connsiteX5" fmla="*/ 2279582 w 2466914"/>
                    <a:gd name="connsiteY5" fmla="*/ 3944375 h 3944375"/>
                    <a:gd name="connsiteX6" fmla="*/ 187331 w 2466914"/>
                    <a:gd name="connsiteY6" fmla="*/ 3944375 h 3944375"/>
                    <a:gd name="connsiteX7" fmla="*/ 0 w 2466914"/>
                    <a:gd name="connsiteY7" fmla="*/ 3757044 h 3944375"/>
                    <a:gd name="connsiteX8" fmla="*/ 0 w 2466914"/>
                    <a:gd name="connsiteY8" fmla="*/ 2128171 h 3944375"/>
                    <a:gd name="connsiteX9" fmla="*/ 1 w 2466914"/>
                    <a:gd name="connsiteY9" fmla="*/ 2128161 h 394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66914" h="3944375">
                      <a:moveTo>
                        <a:pt x="1" y="0"/>
                      </a:moveTo>
                      <a:lnTo>
                        <a:pt x="2466914" y="0"/>
                      </a:lnTo>
                      <a:lnTo>
                        <a:pt x="2466914" y="3515745"/>
                      </a:lnTo>
                      <a:lnTo>
                        <a:pt x="2466913" y="3515745"/>
                      </a:lnTo>
                      <a:lnTo>
                        <a:pt x="2466913" y="3757044"/>
                      </a:lnTo>
                      <a:cubicBezTo>
                        <a:pt x="2466913" y="3860504"/>
                        <a:pt x="2383042" y="3944375"/>
                        <a:pt x="2279582" y="3944375"/>
                      </a:cubicBezTo>
                      <a:lnTo>
                        <a:pt x="187331" y="3944375"/>
                      </a:lnTo>
                      <a:cubicBezTo>
                        <a:pt x="83871" y="3944375"/>
                        <a:pt x="0" y="3860504"/>
                        <a:pt x="0" y="3757044"/>
                      </a:cubicBezTo>
                      <a:lnTo>
                        <a:pt x="0" y="2128171"/>
                      </a:lnTo>
                      <a:lnTo>
                        <a:pt x="1" y="2128161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>
                  <a:solidFill>
                    <a:srgbClr val="DA9E8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zh-HK" altLang="en-US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1" name="文本框 17"/>
              <p:cNvSpPr txBox="1">
                <a:spLocks noChangeArrowheads="1"/>
              </p:cNvSpPr>
              <p:nvPr/>
            </p:nvSpPr>
            <p:spPr bwMode="auto">
              <a:xfrm>
                <a:off x="9616848" y="3878274"/>
                <a:ext cx="125339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b="1" dirty="0">
                    <a:latin typeface="方正细倩简体" panose="03000509000000000000" pitchFamily="65" charset="-122"/>
                    <a:ea typeface="方正细倩简体" panose="03000509000000000000" pitchFamily="65" charset="-122"/>
                  </a:rPr>
                  <a:t>输入标题</a:t>
                </a:r>
              </a:p>
            </p:txBody>
          </p:sp>
          <p:sp>
            <p:nvSpPr>
              <p:cNvPr id="62" name="文本框 18"/>
              <p:cNvSpPr txBox="1">
                <a:spLocks noChangeArrowheads="1"/>
              </p:cNvSpPr>
              <p:nvPr/>
            </p:nvSpPr>
            <p:spPr bwMode="auto">
              <a:xfrm>
                <a:off x="8984557" y="4346714"/>
                <a:ext cx="2490184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1800" b="1" dirty="0">
                    <a:latin typeface="方正细倩简体" panose="03000509000000000000" pitchFamily="65" charset="-122"/>
                    <a:ea typeface="方正细倩简体" panose="03000509000000000000" pitchFamily="65" charset="-122"/>
                  </a:rPr>
                  <a:t>点击输入详细内容，添加你的具体内容。点击输入详细内容，添加你的具体内容。</a:t>
                </a:r>
              </a:p>
            </p:txBody>
          </p:sp>
          <p:sp>
            <p:nvSpPr>
              <p:cNvPr id="63" name="文本框 17"/>
              <p:cNvSpPr txBox="1">
                <a:spLocks noChangeArrowheads="1"/>
              </p:cNvSpPr>
              <p:nvPr/>
            </p:nvSpPr>
            <p:spPr bwMode="auto">
              <a:xfrm>
                <a:off x="9628510" y="2096735"/>
                <a:ext cx="1406264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dist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7200" b="1" dirty="0">
                    <a:solidFill>
                      <a:schemeClr val="bg1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</a:rPr>
                  <a:t>04</a:t>
                </a:r>
                <a:endParaRPr lang="zh-CN" altLang="en-US" sz="72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endParaRPr>
              </a:p>
            </p:txBody>
          </p:sp>
        </p:grpSp>
        <p:sp>
          <p:nvSpPr>
            <p:cNvPr id="72" name="不完整圆 71"/>
            <p:cNvSpPr/>
            <p:nvPr/>
          </p:nvSpPr>
          <p:spPr>
            <a:xfrm>
              <a:off x="9885214" y="2636980"/>
              <a:ext cx="645272" cy="645272"/>
            </a:xfrm>
            <a:prstGeom prst="pie">
              <a:avLst>
                <a:gd name="adj1" fmla="val 0"/>
                <a:gd name="adj2" fmla="val 10768888"/>
              </a:avLst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>
          <a:xfrm>
            <a:off x="5036292" y="1168978"/>
            <a:ext cx="1495731" cy="1495731"/>
          </a:xfrm>
          <a:prstGeom prst="ellipse">
            <a:avLst/>
          </a:prstGeom>
          <a:solidFill>
            <a:srgbClr val="DA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3608248" y="2524399"/>
            <a:ext cx="1650884" cy="1650884"/>
          </a:xfrm>
          <a:prstGeom prst="ellipse">
            <a:avLst/>
          </a:prstGeom>
          <a:solidFill>
            <a:srgbClr val="DA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0" y="241442"/>
            <a:ext cx="2328807" cy="405830"/>
            <a:chOff x="5589142" y="3503488"/>
            <a:chExt cx="5075433" cy="667820"/>
          </a:xfrm>
        </p:grpSpPr>
        <p:sp>
          <p:nvSpPr>
            <p:cNvPr id="3" name="矩形 2"/>
            <p:cNvSpPr/>
            <p:nvPr/>
          </p:nvSpPr>
          <p:spPr>
            <a:xfrm>
              <a:off x="5589142" y="3503488"/>
              <a:ext cx="5075433" cy="667820"/>
            </a:xfrm>
            <a:prstGeom prst="rect">
              <a:avLst/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" name="文本框 26"/>
            <p:cNvSpPr txBox="1">
              <a:spLocks noChangeArrowheads="1"/>
            </p:cNvSpPr>
            <p:nvPr/>
          </p:nvSpPr>
          <p:spPr bwMode="auto">
            <a:xfrm>
              <a:off x="5756993" y="3539414"/>
              <a:ext cx="4740410" cy="6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95182" y="2167562"/>
            <a:ext cx="4817531" cy="2552368"/>
            <a:chOff x="595182" y="2167562"/>
            <a:chExt cx="4817531" cy="2552368"/>
          </a:xfrm>
        </p:grpSpPr>
        <p:sp>
          <p:nvSpPr>
            <p:cNvPr id="6" name="箭头2"/>
            <p:cNvSpPr/>
            <p:nvPr/>
          </p:nvSpPr>
          <p:spPr>
            <a:xfrm>
              <a:off x="3203304" y="2167562"/>
              <a:ext cx="2209409" cy="2209407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rgbClr val="DA9E80"/>
            </a:soli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8" name="文本框 17"/>
            <p:cNvSpPr txBox="1">
              <a:spLocks noChangeArrowheads="1"/>
            </p:cNvSpPr>
            <p:nvPr/>
          </p:nvSpPr>
          <p:spPr bwMode="auto">
            <a:xfrm>
              <a:off x="3845088" y="3158536"/>
              <a:ext cx="12533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输入标题</a:t>
              </a:r>
            </a:p>
          </p:txBody>
        </p:sp>
        <p:sp>
          <p:nvSpPr>
            <p:cNvPr id="9" name="文本框 18"/>
            <p:cNvSpPr txBox="1">
              <a:spLocks noChangeArrowheads="1"/>
            </p:cNvSpPr>
            <p:nvPr/>
          </p:nvSpPr>
          <p:spPr bwMode="auto">
            <a:xfrm>
              <a:off x="595182" y="3796600"/>
              <a:ext cx="307274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点击输入详细内容，添加你的具体内容。点击输入详细内容，添加你的具体内容。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20483" y="812141"/>
            <a:ext cx="5539869" cy="2209407"/>
            <a:chOff x="4620483" y="812141"/>
            <a:chExt cx="5539869" cy="2209407"/>
          </a:xfrm>
        </p:grpSpPr>
        <p:sp>
          <p:nvSpPr>
            <p:cNvPr id="11" name="箭头2"/>
            <p:cNvSpPr/>
            <p:nvPr/>
          </p:nvSpPr>
          <p:spPr>
            <a:xfrm flipH="1">
              <a:off x="4620483" y="812141"/>
              <a:ext cx="2209409" cy="2209407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rgbClr val="DA9E80"/>
            </a:soli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13" name="文本框 17"/>
            <p:cNvSpPr txBox="1">
              <a:spLocks noChangeArrowheads="1"/>
            </p:cNvSpPr>
            <p:nvPr/>
          </p:nvSpPr>
          <p:spPr bwMode="auto">
            <a:xfrm>
              <a:off x="5098487" y="1706076"/>
              <a:ext cx="12533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输入标题</a:t>
              </a:r>
            </a:p>
          </p:txBody>
        </p:sp>
        <p:sp>
          <p:nvSpPr>
            <p:cNvPr id="14" name="文本框 18"/>
            <p:cNvSpPr txBox="1">
              <a:spLocks noChangeArrowheads="1"/>
            </p:cNvSpPr>
            <p:nvPr/>
          </p:nvSpPr>
          <p:spPr bwMode="auto">
            <a:xfrm>
              <a:off x="7087609" y="1555251"/>
              <a:ext cx="307274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点击输入详细内容，添加你的具体内容。点击输入详细内容，添加你的具体内容。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5324330" y="3195316"/>
            <a:ext cx="2404402" cy="2404402"/>
          </a:xfrm>
          <a:prstGeom prst="ellipse">
            <a:avLst/>
          </a:prstGeom>
          <a:solidFill>
            <a:srgbClr val="DA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5036292" y="2881238"/>
            <a:ext cx="6271742" cy="3040905"/>
            <a:chOff x="5036292" y="2881238"/>
            <a:chExt cx="6271742" cy="3040905"/>
          </a:xfrm>
        </p:grpSpPr>
        <p:sp>
          <p:nvSpPr>
            <p:cNvPr id="16" name="箭头1"/>
            <p:cNvSpPr/>
            <p:nvPr/>
          </p:nvSpPr>
          <p:spPr>
            <a:xfrm>
              <a:off x="5036292" y="2881238"/>
              <a:ext cx="3040907" cy="3040905"/>
            </a:xfrm>
            <a:prstGeom prst="circularArrow">
              <a:avLst>
                <a:gd name="adj1" fmla="val 4687"/>
                <a:gd name="adj2" fmla="val 299029"/>
                <a:gd name="adj3" fmla="val 2513083"/>
                <a:gd name="adj4" fmla="val 15867933"/>
                <a:gd name="adj5" fmla="val 5469"/>
              </a:avLst>
            </a:prstGeom>
            <a:solidFill>
              <a:srgbClr val="DA9E80"/>
            </a:solidFill>
            <a:ln w="3175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>
              <a:spLocks noChangeArrowheads="1"/>
            </p:cNvSpPr>
            <p:nvPr/>
          </p:nvSpPr>
          <p:spPr bwMode="auto">
            <a:xfrm>
              <a:off x="5601420" y="4175283"/>
              <a:ext cx="17253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输入标题</a:t>
              </a:r>
            </a:p>
          </p:txBody>
        </p:sp>
        <p:sp>
          <p:nvSpPr>
            <p:cNvPr id="19" name="文本框 18"/>
            <p:cNvSpPr txBox="1">
              <a:spLocks noChangeArrowheads="1"/>
            </p:cNvSpPr>
            <p:nvPr/>
          </p:nvSpPr>
          <p:spPr bwMode="auto">
            <a:xfrm>
              <a:off x="8235291" y="3996655"/>
              <a:ext cx="307274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点击输入详细内容，添加你的具体内容。点击输入详细内容，添加你的具体内容。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11" y="1326220"/>
            <a:ext cx="4660661" cy="4660661"/>
          </a:xfrm>
          <a:prstGeom prst="rect">
            <a:avLst/>
          </a:prstGeom>
        </p:spPr>
      </p:pic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7646462" y="2030816"/>
            <a:ext cx="191956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9600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03</a:t>
            </a:r>
            <a:endParaRPr lang="zh-CN" altLang="en-US" sz="9600" dirty="0">
              <a:solidFill>
                <a:srgbClr val="DA9E80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96000" y="3733838"/>
            <a:ext cx="482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点击添加你的目录标题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6132160" y="3723564"/>
            <a:ext cx="4707648" cy="0"/>
          </a:xfrm>
          <a:prstGeom prst="line">
            <a:avLst/>
          </a:prstGeom>
          <a:ln w="15875">
            <a:solidFill>
              <a:srgbClr val="DA9E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132160" y="4390443"/>
            <a:ext cx="4707648" cy="0"/>
          </a:xfrm>
          <a:prstGeom prst="line">
            <a:avLst/>
          </a:prstGeom>
          <a:ln w="15875">
            <a:solidFill>
              <a:srgbClr val="DA9E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41442"/>
            <a:ext cx="2328807" cy="405830"/>
            <a:chOff x="5589142" y="3503488"/>
            <a:chExt cx="5075433" cy="667820"/>
          </a:xfrm>
        </p:grpSpPr>
        <p:sp>
          <p:nvSpPr>
            <p:cNvPr id="3" name="矩形 2"/>
            <p:cNvSpPr/>
            <p:nvPr/>
          </p:nvSpPr>
          <p:spPr>
            <a:xfrm>
              <a:off x="5589142" y="3503488"/>
              <a:ext cx="5075433" cy="667820"/>
            </a:xfrm>
            <a:prstGeom prst="rect">
              <a:avLst/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" name="文本框 26"/>
            <p:cNvSpPr txBox="1">
              <a:spLocks noChangeArrowheads="1"/>
            </p:cNvSpPr>
            <p:nvPr/>
          </p:nvSpPr>
          <p:spPr bwMode="auto">
            <a:xfrm>
              <a:off x="5756993" y="3539414"/>
              <a:ext cx="4740410" cy="6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232458" y="1434195"/>
            <a:ext cx="1834333" cy="3195799"/>
            <a:chOff x="1232458" y="1434195"/>
            <a:chExt cx="1834333" cy="3195799"/>
          </a:xfrm>
        </p:grpSpPr>
        <p:cxnSp>
          <p:nvCxnSpPr>
            <p:cNvPr id="6" name="Straight Connector 30"/>
            <p:cNvCxnSpPr/>
            <p:nvPr/>
          </p:nvCxnSpPr>
          <p:spPr>
            <a:xfrm>
              <a:off x="2163186" y="3225430"/>
              <a:ext cx="0" cy="140456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组合 6"/>
            <p:cNvGrpSpPr/>
            <p:nvPr/>
          </p:nvGrpSpPr>
          <p:grpSpPr>
            <a:xfrm>
              <a:off x="1673393" y="1434195"/>
              <a:ext cx="952464" cy="795121"/>
              <a:chOff x="2677316" y="1530277"/>
              <a:chExt cx="1031953" cy="860599"/>
            </a:xfrm>
          </p:grpSpPr>
          <p:sp>
            <p:nvSpPr>
              <p:cNvPr id="9" name="Teardrop 36"/>
              <p:cNvSpPr/>
              <p:nvPr/>
            </p:nvSpPr>
            <p:spPr>
              <a:xfrm rot="8100000">
                <a:off x="2759470" y="1530277"/>
                <a:ext cx="882869" cy="860599"/>
              </a:xfrm>
              <a:prstGeom prst="teardrop">
                <a:avLst/>
              </a:prstGeom>
              <a:solidFill>
                <a:srgbClr val="DA9E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" name="TextBox 57"/>
              <p:cNvSpPr txBox="1"/>
              <p:nvPr/>
            </p:nvSpPr>
            <p:spPr>
              <a:xfrm>
                <a:off x="2677316" y="1819793"/>
                <a:ext cx="1031953" cy="366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bg1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  <a:sym typeface="微软雅黑" panose="020B0503020204020204" pitchFamily="34" charset="-122"/>
                  </a:rPr>
                  <a:t>2014</a:t>
                </a:r>
                <a:r>
                  <a:rPr lang="zh-CN" altLang="en-US" sz="1600" b="1" dirty="0">
                    <a:solidFill>
                      <a:schemeClr val="bg1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  <a:sym typeface="微软雅黑" panose="020B0503020204020204" pitchFamily="34" charset="-122"/>
                  </a:rPr>
                  <a:t>年</a:t>
                </a:r>
              </a:p>
            </p:txBody>
          </p:sp>
        </p:grpSp>
        <p:sp>
          <p:nvSpPr>
            <p:cNvPr id="8" name="文本框 18"/>
            <p:cNvSpPr txBox="1">
              <a:spLocks noChangeArrowheads="1"/>
            </p:cNvSpPr>
            <p:nvPr/>
          </p:nvSpPr>
          <p:spPr bwMode="auto">
            <a:xfrm>
              <a:off x="1232458" y="2479381"/>
              <a:ext cx="183433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261234" y="1438106"/>
            <a:ext cx="1834333" cy="3191888"/>
            <a:chOff x="3261234" y="1438106"/>
            <a:chExt cx="1834333" cy="3191888"/>
          </a:xfrm>
        </p:grpSpPr>
        <p:cxnSp>
          <p:nvCxnSpPr>
            <p:cNvPr id="12" name="Straight Connector 35"/>
            <p:cNvCxnSpPr/>
            <p:nvPr/>
          </p:nvCxnSpPr>
          <p:spPr>
            <a:xfrm>
              <a:off x="4129839" y="3225430"/>
              <a:ext cx="0" cy="140456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组合 12"/>
            <p:cNvGrpSpPr/>
            <p:nvPr/>
          </p:nvGrpSpPr>
          <p:grpSpPr>
            <a:xfrm>
              <a:off x="3702169" y="1438106"/>
              <a:ext cx="952464" cy="795121"/>
              <a:chOff x="4532339" y="1534510"/>
              <a:chExt cx="1031953" cy="860599"/>
            </a:xfrm>
          </p:grpSpPr>
          <p:sp>
            <p:nvSpPr>
              <p:cNvPr id="15" name="Teardrop 44"/>
              <p:cNvSpPr/>
              <p:nvPr/>
            </p:nvSpPr>
            <p:spPr>
              <a:xfrm rot="8100000">
                <a:off x="4606882" y="1534510"/>
                <a:ext cx="882869" cy="860599"/>
              </a:xfrm>
              <a:prstGeom prst="teardrop">
                <a:avLst/>
              </a:prstGeom>
              <a:solidFill>
                <a:srgbClr val="DA9E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" name="TextBox 60"/>
              <p:cNvSpPr txBox="1"/>
              <p:nvPr/>
            </p:nvSpPr>
            <p:spPr>
              <a:xfrm>
                <a:off x="4532339" y="1823935"/>
                <a:ext cx="1031953" cy="366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bg1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  <a:sym typeface="微软雅黑" panose="020B0503020204020204" pitchFamily="34" charset="-122"/>
                  </a:rPr>
                  <a:t>2018</a:t>
                </a:r>
                <a:r>
                  <a:rPr lang="zh-CN" altLang="en-US" sz="1600" b="1" dirty="0">
                    <a:solidFill>
                      <a:schemeClr val="bg1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  <a:sym typeface="微软雅黑" panose="020B0503020204020204" pitchFamily="34" charset="-122"/>
                  </a:rPr>
                  <a:t>年</a:t>
                </a:r>
              </a:p>
            </p:txBody>
          </p:sp>
        </p:grpSp>
        <p:sp>
          <p:nvSpPr>
            <p:cNvPr id="14" name="文本框 18"/>
            <p:cNvSpPr txBox="1">
              <a:spLocks noChangeArrowheads="1"/>
            </p:cNvSpPr>
            <p:nvPr/>
          </p:nvSpPr>
          <p:spPr bwMode="auto">
            <a:xfrm>
              <a:off x="3261234" y="2479381"/>
              <a:ext cx="183433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290010" y="1438106"/>
            <a:ext cx="1834333" cy="3191888"/>
            <a:chOff x="5290010" y="1438106"/>
            <a:chExt cx="1834333" cy="3191888"/>
          </a:xfrm>
        </p:grpSpPr>
        <p:cxnSp>
          <p:nvCxnSpPr>
            <p:cNvPr id="18" name="Straight Connector 52"/>
            <p:cNvCxnSpPr/>
            <p:nvPr/>
          </p:nvCxnSpPr>
          <p:spPr>
            <a:xfrm>
              <a:off x="6046024" y="3225430"/>
              <a:ext cx="0" cy="140456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5618355" y="1438106"/>
              <a:ext cx="952464" cy="795121"/>
              <a:chOff x="6416419" y="1534510"/>
              <a:chExt cx="1031953" cy="860599"/>
            </a:xfrm>
          </p:grpSpPr>
          <p:sp>
            <p:nvSpPr>
              <p:cNvPr id="21" name="Teardrop 58"/>
              <p:cNvSpPr/>
              <p:nvPr/>
            </p:nvSpPr>
            <p:spPr>
              <a:xfrm rot="8100000">
                <a:off x="6490962" y="1534510"/>
                <a:ext cx="882869" cy="860599"/>
              </a:xfrm>
              <a:prstGeom prst="teardrop">
                <a:avLst/>
              </a:prstGeom>
              <a:solidFill>
                <a:srgbClr val="DA9E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2" name="TextBox 63"/>
              <p:cNvSpPr txBox="1"/>
              <p:nvPr/>
            </p:nvSpPr>
            <p:spPr>
              <a:xfrm>
                <a:off x="6416419" y="1816551"/>
                <a:ext cx="1031953" cy="366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bg1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  <a:sym typeface="微软雅黑" panose="020B0503020204020204" pitchFamily="34" charset="-122"/>
                  </a:rPr>
                  <a:t>2018</a:t>
                </a:r>
                <a:r>
                  <a:rPr lang="zh-CN" altLang="en-US" sz="1600" b="1" dirty="0">
                    <a:solidFill>
                      <a:schemeClr val="bg1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  <a:sym typeface="微软雅黑" panose="020B0503020204020204" pitchFamily="34" charset="-122"/>
                  </a:rPr>
                  <a:t>年</a:t>
                </a:r>
              </a:p>
            </p:txBody>
          </p:sp>
        </p:grpSp>
        <p:sp>
          <p:nvSpPr>
            <p:cNvPr id="20" name="文本框 18"/>
            <p:cNvSpPr txBox="1">
              <a:spLocks noChangeArrowheads="1"/>
            </p:cNvSpPr>
            <p:nvPr/>
          </p:nvSpPr>
          <p:spPr bwMode="auto">
            <a:xfrm>
              <a:off x="5290010" y="2501749"/>
              <a:ext cx="183433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318786" y="1438106"/>
            <a:ext cx="1834333" cy="3191888"/>
            <a:chOff x="7318786" y="1438106"/>
            <a:chExt cx="1834333" cy="3191888"/>
          </a:xfrm>
        </p:grpSpPr>
        <p:cxnSp>
          <p:nvCxnSpPr>
            <p:cNvPr id="24" name="Straight Connector 63"/>
            <p:cNvCxnSpPr/>
            <p:nvPr/>
          </p:nvCxnSpPr>
          <p:spPr>
            <a:xfrm>
              <a:off x="8137228" y="3225430"/>
              <a:ext cx="0" cy="140456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组合 24"/>
            <p:cNvGrpSpPr/>
            <p:nvPr/>
          </p:nvGrpSpPr>
          <p:grpSpPr>
            <a:xfrm>
              <a:off x="7709559" y="1438106"/>
              <a:ext cx="952464" cy="795121"/>
              <a:chOff x="8271039" y="1534510"/>
              <a:chExt cx="1031953" cy="860599"/>
            </a:xfrm>
          </p:grpSpPr>
          <p:sp>
            <p:nvSpPr>
              <p:cNvPr id="27" name="Teardrop 65"/>
              <p:cNvSpPr/>
              <p:nvPr/>
            </p:nvSpPr>
            <p:spPr>
              <a:xfrm rot="8100000">
                <a:off x="8345582" y="1534510"/>
                <a:ext cx="882869" cy="860599"/>
              </a:xfrm>
              <a:prstGeom prst="teardrop">
                <a:avLst/>
              </a:prstGeom>
              <a:solidFill>
                <a:srgbClr val="DA9E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8" name="TextBox 66"/>
              <p:cNvSpPr txBox="1"/>
              <p:nvPr/>
            </p:nvSpPr>
            <p:spPr>
              <a:xfrm>
                <a:off x="8271039" y="1823410"/>
                <a:ext cx="1031953" cy="366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bg1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  <a:sym typeface="微软雅黑" panose="020B0503020204020204" pitchFamily="34" charset="-122"/>
                  </a:rPr>
                  <a:t>2018</a:t>
                </a:r>
                <a:r>
                  <a:rPr lang="zh-CN" altLang="en-US" sz="1600" b="1" dirty="0">
                    <a:solidFill>
                      <a:schemeClr val="bg1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  <a:sym typeface="微软雅黑" panose="020B0503020204020204" pitchFamily="34" charset="-122"/>
                  </a:rPr>
                  <a:t>年</a:t>
                </a:r>
              </a:p>
            </p:txBody>
          </p:sp>
        </p:grpSp>
        <p:sp>
          <p:nvSpPr>
            <p:cNvPr id="26" name="文本框 18"/>
            <p:cNvSpPr txBox="1">
              <a:spLocks noChangeArrowheads="1"/>
            </p:cNvSpPr>
            <p:nvPr/>
          </p:nvSpPr>
          <p:spPr bwMode="auto">
            <a:xfrm>
              <a:off x="7318786" y="2501749"/>
              <a:ext cx="183433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300148" y="1438106"/>
            <a:ext cx="1834333" cy="3191888"/>
            <a:chOff x="9300148" y="1438106"/>
            <a:chExt cx="1834333" cy="3191888"/>
          </a:xfrm>
        </p:grpSpPr>
        <p:cxnSp>
          <p:nvCxnSpPr>
            <p:cNvPr id="30" name="Straight Connector 67"/>
            <p:cNvCxnSpPr/>
            <p:nvPr/>
          </p:nvCxnSpPr>
          <p:spPr>
            <a:xfrm>
              <a:off x="9978458" y="3225430"/>
              <a:ext cx="0" cy="140456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组合 30"/>
            <p:cNvGrpSpPr/>
            <p:nvPr/>
          </p:nvGrpSpPr>
          <p:grpSpPr>
            <a:xfrm>
              <a:off x="9550789" y="1438106"/>
              <a:ext cx="952464" cy="795121"/>
              <a:chOff x="10099471" y="1534510"/>
              <a:chExt cx="1031953" cy="860599"/>
            </a:xfrm>
          </p:grpSpPr>
          <p:sp>
            <p:nvSpPr>
              <p:cNvPr id="33" name="Teardrop 69"/>
              <p:cNvSpPr/>
              <p:nvPr/>
            </p:nvSpPr>
            <p:spPr>
              <a:xfrm rot="8100000">
                <a:off x="10174014" y="1534510"/>
                <a:ext cx="882869" cy="860599"/>
              </a:xfrm>
              <a:prstGeom prst="teardrop">
                <a:avLst/>
              </a:prstGeom>
              <a:solidFill>
                <a:srgbClr val="DA9E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4" name="TextBox 69"/>
              <p:cNvSpPr txBox="1"/>
              <p:nvPr/>
            </p:nvSpPr>
            <p:spPr>
              <a:xfrm>
                <a:off x="10099471" y="1812320"/>
                <a:ext cx="1031953" cy="366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bg1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  <a:sym typeface="微软雅黑" panose="020B0503020204020204" pitchFamily="34" charset="-122"/>
                  </a:rPr>
                  <a:t>2018</a:t>
                </a:r>
                <a:r>
                  <a:rPr lang="zh-CN" altLang="en-US" sz="1600" b="1" dirty="0">
                    <a:solidFill>
                      <a:schemeClr val="bg1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  <a:sym typeface="微软雅黑" panose="020B0503020204020204" pitchFamily="34" charset="-122"/>
                  </a:rPr>
                  <a:t>年</a:t>
                </a:r>
              </a:p>
            </p:txBody>
          </p:sp>
        </p:grpSp>
        <p:sp>
          <p:nvSpPr>
            <p:cNvPr id="32" name="文本框 18"/>
            <p:cNvSpPr txBox="1">
              <a:spLocks noChangeArrowheads="1"/>
            </p:cNvSpPr>
            <p:nvPr/>
          </p:nvSpPr>
          <p:spPr bwMode="auto">
            <a:xfrm>
              <a:off x="9300148" y="2500401"/>
              <a:ext cx="183433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</a:t>
              </a:r>
            </a:p>
          </p:txBody>
        </p:sp>
      </p:grpSp>
      <p:sp>
        <p:nvSpPr>
          <p:cNvPr id="35" name="文本框 18"/>
          <p:cNvSpPr txBox="1">
            <a:spLocks noChangeArrowheads="1"/>
          </p:cNvSpPr>
          <p:nvPr/>
        </p:nvSpPr>
        <p:spPr bwMode="auto">
          <a:xfrm>
            <a:off x="1332842" y="5390683"/>
            <a:ext cx="98034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点击输入详细内容，添加你的具体内容。点击输入详细内容，添加你的具体内容。点击输入详细内容，添加你的具体内容。点击输入详细内容，添加你的具体内容。</a:t>
            </a:r>
          </a:p>
        </p:txBody>
      </p:sp>
      <p:sp>
        <p:nvSpPr>
          <p:cNvPr id="36" name="TextBox 8"/>
          <p:cNvSpPr txBox="1"/>
          <p:nvPr/>
        </p:nvSpPr>
        <p:spPr>
          <a:xfrm>
            <a:off x="1427432" y="4926761"/>
            <a:ext cx="2070860" cy="369332"/>
          </a:xfrm>
          <a:prstGeom prst="rect">
            <a:avLst/>
          </a:prstGeom>
          <a:solidFill>
            <a:srgbClr val="DA9E80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41442"/>
            <a:ext cx="2328807" cy="405830"/>
            <a:chOff x="5589142" y="3503488"/>
            <a:chExt cx="5075433" cy="667820"/>
          </a:xfrm>
        </p:grpSpPr>
        <p:sp>
          <p:nvSpPr>
            <p:cNvPr id="3" name="矩形 2"/>
            <p:cNvSpPr/>
            <p:nvPr/>
          </p:nvSpPr>
          <p:spPr>
            <a:xfrm>
              <a:off x="5589142" y="3503488"/>
              <a:ext cx="5075433" cy="667820"/>
            </a:xfrm>
            <a:prstGeom prst="rect">
              <a:avLst/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" name="文本框 26"/>
            <p:cNvSpPr txBox="1">
              <a:spLocks noChangeArrowheads="1"/>
            </p:cNvSpPr>
            <p:nvPr/>
          </p:nvSpPr>
          <p:spPr bwMode="auto">
            <a:xfrm>
              <a:off x="5756993" y="3539414"/>
              <a:ext cx="4740410" cy="6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71349" y="1759182"/>
            <a:ext cx="5791056" cy="3743059"/>
            <a:chOff x="3200472" y="935155"/>
            <a:chExt cx="5791056" cy="3743059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72" y="935155"/>
              <a:ext cx="5791056" cy="3743059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4035973" y="1531555"/>
              <a:ext cx="4035973" cy="2680138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6065441" y="2172458"/>
            <a:ext cx="5775506" cy="1566463"/>
          </a:xfrm>
          <a:prstGeom prst="rect">
            <a:avLst/>
          </a:prstGeom>
          <a:solidFill>
            <a:srgbClr val="DA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047014" y="3935778"/>
            <a:ext cx="5775506" cy="1566463"/>
          </a:xfrm>
          <a:prstGeom prst="rect">
            <a:avLst/>
          </a:prstGeom>
          <a:solidFill>
            <a:srgbClr val="DA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8"/>
          <p:cNvSpPr txBox="1">
            <a:spLocks noChangeArrowheads="1"/>
          </p:cNvSpPr>
          <p:nvPr/>
        </p:nvSpPr>
        <p:spPr bwMode="auto">
          <a:xfrm>
            <a:off x="6388099" y="2494024"/>
            <a:ext cx="50933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点击输入详细内容，添加你的具体内容。点击输入详细内容，添加你的具体内容。点击输入详细内容，添加你的具体内容。</a:t>
            </a:r>
          </a:p>
        </p:txBody>
      </p:sp>
      <p:sp>
        <p:nvSpPr>
          <p:cNvPr id="11" name="文本框 18"/>
          <p:cNvSpPr txBox="1">
            <a:spLocks noChangeArrowheads="1"/>
          </p:cNvSpPr>
          <p:nvPr/>
        </p:nvSpPr>
        <p:spPr bwMode="auto">
          <a:xfrm>
            <a:off x="6338065" y="4230711"/>
            <a:ext cx="50933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点击输入详细内容，添加你的具体内容。点击输入详细内容，添加你的具体内容。点击输入详细内容，添加你的具体内容。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41442"/>
            <a:ext cx="2328807" cy="405830"/>
            <a:chOff x="5589142" y="3503488"/>
            <a:chExt cx="5075433" cy="667820"/>
          </a:xfrm>
        </p:grpSpPr>
        <p:sp>
          <p:nvSpPr>
            <p:cNvPr id="3" name="矩形 2"/>
            <p:cNvSpPr/>
            <p:nvPr/>
          </p:nvSpPr>
          <p:spPr>
            <a:xfrm>
              <a:off x="5589142" y="3503488"/>
              <a:ext cx="5075433" cy="667820"/>
            </a:xfrm>
            <a:prstGeom prst="rect">
              <a:avLst/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" name="文本框 26"/>
            <p:cNvSpPr txBox="1">
              <a:spLocks noChangeArrowheads="1"/>
            </p:cNvSpPr>
            <p:nvPr/>
          </p:nvSpPr>
          <p:spPr bwMode="auto">
            <a:xfrm>
              <a:off x="5756993" y="3539414"/>
              <a:ext cx="4740410" cy="6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168191" y="2060298"/>
            <a:ext cx="7855618" cy="1614324"/>
            <a:chOff x="2360437" y="1546590"/>
            <a:chExt cx="7855618" cy="1614324"/>
          </a:xfrm>
        </p:grpSpPr>
        <p:grpSp>
          <p:nvGrpSpPr>
            <p:cNvPr id="6" name="组合 5"/>
            <p:cNvGrpSpPr/>
            <p:nvPr/>
          </p:nvGrpSpPr>
          <p:grpSpPr>
            <a:xfrm>
              <a:off x="3929991" y="1546590"/>
              <a:ext cx="6286064" cy="425501"/>
              <a:chOff x="3002037" y="1465798"/>
              <a:chExt cx="7067433" cy="369332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0" name="矩形 9"/>
              <p:cNvSpPr/>
              <p:nvPr/>
            </p:nvSpPr>
            <p:spPr bwMode="auto">
              <a:xfrm>
                <a:off x="3002037" y="1465798"/>
                <a:ext cx="7067433" cy="369332"/>
              </a:xfrm>
              <a:prstGeom prst="rect">
                <a:avLst/>
              </a:prstGeom>
              <a:solidFill>
                <a:srgbClr val="DA9E8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" name="TextBox 4"/>
              <p:cNvSpPr txBox="1"/>
              <p:nvPr/>
            </p:nvSpPr>
            <p:spPr>
              <a:xfrm>
                <a:off x="3033221" y="1510614"/>
                <a:ext cx="2250046" cy="293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  <a:sym typeface="微软雅黑" panose="020B0503020204020204" pitchFamily="34" charset="-122"/>
                  </a:rPr>
                  <a:t>单击此处添加标题</a:t>
                </a:r>
              </a:p>
            </p:txBody>
          </p:sp>
        </p:grpSp>
        <p:sp>
          <p:nvSpPr>
            <p:cNvPr id="7" name="等腰三角形 2"/>
            <p:cNvSpPr/>
            <p:nvPr/>
          </p:nvSpPr>
          <p:spPr bwMode="auto">
            <a:xfrm rot="2747878">
              <a:off x="2455479" y="1494917"/>
              <a:ext cx="1210335" cy="1400420"/>
            </a:xfrm>
            <a:custGeom>
              <a:avLst/>
              <a:gdLst/>
              <a:ahLst/>
              <a:cxnLst/>
              <a:rect l="l" t="t" r="r" b="b"/>
              <a:pathLst>
                <a:path w="1152128" h="1333073">
                  <a:moveTo>
                    <a:pt x="576064" y="0"/>
                  </a:moveTo>
                  <a:lnTo>
                    <a:pt x="687529" y="192182"/>
                  </a:lnTo>
                  <a:cubicBezTo>
                    <a:pt x="952381" y="243689"/>
                    <a:pt x="1152128" y="477023"/>
                    <a:pt x="1152128" y="757009"/>
                  </a:cubicBezTo>
                  <a:cubicBezTo>
                    <a:pt x="1152128" y="1075160"/>
                    <a:pt x="894215" y="1333073"/>
                    <a:pt x="576064" y="1333073"/>
                  </a:cubicBezTo>
                  <a:cubicBezTo>
                    <a:pt x="257913" y="1333073"/>
                    <a:pt x="0" y="1075160"/>
                    <a:pt x="0" y="757009"/>
                  </a:cubicBezTo>
                  <a:cubicBezTo>
                    <a:pt x="0" y="477023"/>
                    <a:pt x="199747" y="243689"/>
                    <a:pt x="464599" y="192182"/>
                  </a:cubicBezTo>
                  <a:close/>
                </a:path>
              </a:pathLst>
            </a:custGeom>
            <a:solidFill>
              <a:srgbClr val="DA9E80"/>
            </a:solidFill>
            <a:ln>
              <a:noFill/>
            </a:ln>
          </p:spPr>
          <p:txBody>
            <a:bodyPr wrap="none" lIns="68580" tIns="34290" rIns="68580" bIns="34290" anchor="ctr"/>
            <a:lstStyle/>
            <a:p>
              <a:pPr algn="ctr"/>
              <a:endParaRPr lang="zh-CN" altLang="en-US" sz="11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文本框 18"/>
            <p:cNvSpPr txBox="1">
              <a:spLocks noChangeArrowheads="1"/>
            </p:cNvSpPr>
            <p:nvPr/>
          </p:nvSpPr>
          <p:spPr bwMode="auto">
            <a:xfrm>
              <a:off x="3848171" y="2237584"/>
              <a:ext cx="636788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点击输入详细内容，添加你的具体内容。点击输入详细内容，添加你的具体内容。点击输入详细内容，添加你的具体内容。点击输入详细内容，添加你的具体内容。</a:t>
              </a:r>
            </a:p>
          </p:txBody>
        </p:sp>
        <p:sp>
          <p:nvSpPr>
            <p:cNvPr id="9" name="文本框 8"/>
            <p:cNvSpPr txBox="1">
              <a:spLocks noChangeArrowheads="1"/>
            </p:cNvSpPr>
            <p:nvPr/>
          </p:nvSpPr>
          <p:spPr bwMode="auto">
            <a:xfrm>
              <a:off x="2543756" y="1865764"/>
              <a:ext cx="89312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添加内容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168189" y="4131839"/>
            <a:ext cx="7896530" cy="1628684"/>
            <a:chOff x="2360435" y="3618131"/>
            <a:chExt cx="7896530" cy="1628684"/>
          </a:xfrm>
        </p:grpSpPr>
        <p:grpSp>
          <p:nvGrpSpPr>
            <p:cNvPr id="13" name="组合 12"/>
            <p:cNvGrpSpPr/>
            <p:nvPr/>
          </p:nvGrpSpPr>
          <p:grpSpPr>
            <a:xfrm>
              <a:off x="3929991" y="3618131"/>
              <a:ext cx="6286064" cy="425501"/>
              <a:chOff x="3002037" y="3922395"/>
              <a:chExt cx="7067433" cy="369332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7" name="矩形 16"/>
              <p:cNvSpPr/>
              <p:nvPr/>
            </p:nvSpPr>
            <p:spPr bwMode="auto">
              <a:xfrm>
                <a:off x="3002037" y="3922395"/>
                <a:ext cx="7067433" cy="369332"/>
              </a:xfrm>
              <a:prstGeom prst="rect">
                <a:avLst/>
              </a:prstGeom>
              <a:solidFill>
                <a:srgbClr val="DA9E8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8" name="TextBox 8"/>
              <p:cNvSpPr txBox="1"/>
              <p:nvPr/>
            </p:nvSpPr>
            <p:spPr>
              <a:xfrm>
                <a:off x="3023808" y="3976137"/>
                <a:ext cx="2055688" cy="293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  <a:sym typeface="微软雅黑" panose="020B0503020204020204" pitchFamily="34" charset="-122"/>
                  </a:rPr>
                  <a:t>单击此处添加标题</a:t>
                </a:r>
              </a:p>
            </p:txBody>
          </p:sp>
        </p:grpSp>
        <p:sp>
          <p:nvSpPr>
            <p:cNvPr id="14" name="等腰三角形 2"/>
            <p:cNvSpPr/>
            <p:nvPr/>
          </p:nvSpPr>
          <p:spPr bwMode="auto">
            <a:xfrm rot="3036074">
              <a:off x="2455478" y="3623273"/>
              <a:ext cx="1210338" cy="1400424"/>
            </a:xfrm>
            <a:custGeom>
              <a:avLst/>
              <a:gdLst/>
              <a:ahLst/>
              <a:cxnLst/>
              <a:rect l="l" t="t" r="r" b="b"/>
              <a:pathLst>
                <a:path w="1152128" h="1333073">
                  <a:moveTo>
                    <a:pt x="576064" y="0"/>
                  </a:moveTo>
                  <a:lnTo>
                    <a:pt x="687529" y="192182"/>
                  </a:lnTo>
                  <a:cubicBezTo>
                    <a:pt x="952381" y="243689"/>
                    <a:pt x="1152128" y="477023"/>
                    <a:pt x="1152128" y="757009"/>
                  </a:cubicBezTo>
                  <a:cubicBezTo>
                    <a:pt x="1152128" y="1075160"/>
                    <a:pt x="894215" y="1333073"/>
                    <a:pt x="576064" y="1333073"/>
                  </a:cubicBezTo>
                  <a:cubicBezTo>
                    <a:pt x="257913" y="1333073"/>
                    <a:pt x="0" y="1075160"/>
                    <a:pt x="0" y="757009"/>
                  </a:cubicBezTo>
                  <a:cubicBezTo>
                    <a:pt x="0" y="477023"/>
                    <a:pt x="199747" y="243689"/>
                    <a:pt x="464599" y="192182"/>
                  </a:cubicBezTo>
                  <a:close/>
                </a:path>
              </a:pathLst>
            </a:custGeom>
            <a:solidFill>
              <a:srgbClr val="DA9E80"/>
            </a:solidFill>
            <a:ln>
              <a:noFill/>
            </a:ln>
          </p:spPr>
          <p:txBody>
            <a:bodyPr wrap="none" lIns="68580" tIns="34290" rIns="68580" bIns="34290" anchor="ctr"/>
            <a:lstStyle/>
            <a:p>
              <a:pPr algn="ctr"/>
              <a:endParaRPr lang="zh-CN" altLang="en-US" sz="11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文本框 18"/>
            <p:cNvSpPr txBox="1">
              <a:spLocks noChangeArrowheads="1"/>
            </p:cNvSpPr>
            <p:nvPr/>
          </p:nvSpPr>
          <p:spPr bwMode="auto">
            <a:xfrm>
              <a:off x="3889081" y="4323485"/>
              <a:ext cx="636788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点击输入详细内容，添加你的具体内容。点击输入详细内容，添加你的具体内容。点击输入详细内容，添加你的具体内容。点击输入详细内容，添加你的具体内容。</a:t>
              </a:r>
            </a:p>
          </p:txBody>
        </p:sp>
        <p:sp>
          <p:nvSpPr>
            <p:cNvPr id="16" name="文本框 15"/>
            <p:cNvSpPr txBox="1">
              <a:spLocks noChangeArrowheads="1"/>
            </p:cNvSpPr>
            <p:nvPr/>
          </p:nvSpPr>
          <p:spPr bwMode="auto">
            <a:xfrm>
              <a:off x="2539712" y="3954153"/>
              <a:ext cx="89312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添加内容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11" y="1326220"/>
            <a:ext cx="4660661" cy="4660661"/>
          </a:xfrm>
          <a:prstGeom prst="rect">
            <a:avLst/>
          </a:prstGeom>
        </p:spPr>
      </p:pic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7646462" y="2030816"/>
            <a:ext cx="182109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9600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04</a:t>
            </a:r>
            <a:endParaRPr lang="zh-CN" altLang="en-US" sz="9600" dirty="0">
              <a:solidFill>
                <a:srgbClr val="DA9E80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96000" y="3733838"/>
            <a:ext cx="482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点击添加你的目录标题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6132160" y="3723564"/>
            <a:ext cx="4707648" cy="0"/>
          </a:xfrm>
          <a:prstGeom prst="line">
            <a:avLst/>
          </a:prstGeom>
          <a:ln w="15875">
            <a:solidFill>
              <a:srgbClr val="DA9E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132160" y="4390443"/>
            <a:ext cx="4707648" cy="0"/>
          </a:xfrm>
          <a:prstGeom prst="line">
            <a:avLst/>
          </a:prstGeom>
          <a:ln w="15875">
            <a:solidFill>
              <a:srgbClr val="DA9E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41442"/>
            <a:ext cx="2328807" cy="405830"/>
            <a:chOff x="5589142" y="3503488"/>
            <a:chExt cx="5075433" cy="667820"/>
          </a:xfrm>
        </p:grpSpPr>
        <p:sp>
          <p:nvSpPr>
            <p:cNvPr id="3" name="矩形 2"/>
            <p:cNvSpPr/>
            <p:nvPr/>
          </p:nvSpPr>
          <p:spPr>
            <a:xfrm>
              <a:off x="5589142" y="3503488"/>
              <a:ext cx="5075433" cy="667820"/>
            </a:xfrm>
            <a:prstGeom prst="rect">
              <a:avLst/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" name="文本框 26"/>
            <p:cNvSpPr txBox="1">
              <a:spLocks noChangeArrowheads="1"/>
            </p:cNvSpPr>
            <p:nvPr/>
          </p:nvSpPr>
          <p:spPr bwMode="auto">
            <a:xfrm>
              <a:off x="5756993" y="3539414"/>
              <a:ext cx="4740410" cy="6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752614" y="2330861"/>
            <a:ext cx="5129895" cy="3061608"/>
          </a:xfrm>
          <a:prstGeom prst="rect">
            <a:avLst/>
          </a:prstGeom>
          <a:solidFill>
            <a:srgbClr val="DA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6" name="矩形 5"/>
          <p:cNvSpPr/>
          <p:nvPr/>
        </p:nvSpPr>
        <p:spPr>
          <a:xfrm>
            <a:off x="7072280" y="2585957"/>
            <a:ext cx="1748745" cy="400111"/>
          </a:xfrm>
          <a:prstGeom prst="rect">
            <a:avLst/>
          </a:prstGeom>
          <a:solidFill>
            <a:srgbClr val="DA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00" tIns="28150" rIns="56300" bIns="28150" rtlCol="0" anchor="ctr"/>
          <a:lstStyle/>
          <a:p>
            <a:pPr algn="ctr"/>
            <a:endParaRPr lang="zh-CN" altLang="en-US" b="1"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7" name="文本框 17"/>
          <p:cNvSpPr txBox="1">
            <a:spLocks noChangeArrowheads="1"/>
          </p:cNvSpPr>
          <p:nvPr/>
        </p:nvSpPr>
        <p:spPr bwMode="auto">
          <a:xfrm>
            <a:off x="7319954" y="2585957"/>
            <a:ext cx="12533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输入标题</a:t>
            </a:r>
          </a:p>
        </p:txBody>
      </p:sp>
      <p:sp>
        <p:nvSpPr>
          <p:cNvPr id="8" name="文本框 18"/>
          <p:cNvSpPr txBox="1">
            <a:spLocks noChangeArrowheads="1"/>
          </p:cNvSpPr>
          <p:nvPr/>
        </p:nvSpPr>
        <p:spPr bwMode="auto">
          <a:xfrm>
            <a:off x="6921946" y="3186132"/>
            <a:ext cx="46723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ysClr val="windowText" lastClr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</a:t>
            </a:r>
          </a:p>
        </p:txBody>
      </p:sp>
      <p:sp>
        <p:nvSpPr>
          <p:cNvPr id="9" name="文本框 18"/>
          <p:cNvSpPr txBox="1">
            <a:spLocks noChangeArrowheads="1"/>
          </p:cNvSpPr>
          <p:nvPr/>
        </p:nvSpPr>
        <p:spPr bwMode="auto">
          <a:xfrm>
            <a:off x="6916881" y="4155634"/>
            <a:ext cx="46723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ysClr val="windowText" lastClr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</a:t>
            </a:r>
          </a:p>
        </p:txBody>
      </p:sp>
      <p:sp>
        <p:nvSpPr>
          <p:cNvPr id="10" name="矩形 9"/>
          <p:cNvSpPr/>
          <p:nvPr/>
        </p:nvSpPr>
        <p:spPr>
          <a:xfrm>
            <a:off x="842418" y="2427231"/>
            <a:ext cx="4931229" cy="287872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41442"/>
            <a:ext cx="2328807" cy="405830"/>
            <a:chOff x="5589142" y="3503488"/>
            <a:chExt cx="5075433" cy="667820"/>
          </a:xfrm>
        </p:grpSpPr>
        <p:sp>
          <p:nvSpPr>
            <p:cNvPr id="3" name="矩形 2"/>
            <p:cNvSpPr/>
            <p:nvPr/>
          </p:nvSpPr>
          <p:spPr>
            <a:xfrm>
              <a:off x="5589142" y="3503488"/>
              <a:ext cx="5075433" cy="667820"/>
            </a:xfrm>
            <a:prstGeom prst="rect">
              <a:avLst/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" name="文本框 26"/>
            <p:cNvSpPr txBox="1">
              <a:spLocks noChangeArrowheads="1"/>
            </p:cNvSpPr>
            <p:nvPr/>
          </p:nvSpPr>
          <p:spPr bwMode="auto">
            <a:xfrm>
              <a:off x="5756993" y="3539414"/>
              <a:ext cx="4740410" cy="6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93837" y="1475839"/>
            <a:ext cx="5030959" cy="4535610"/>
            <a:chOff x="6581" y="980439"/>
            <a:chExt cx="6264582" cy="5647772"/>
          </a:xfrm>
        </p:grpSpPr>
        <p:sp>
          <p:nvSpPr>
            <p:cNvPr id="6" name="is1ide-Arc 11"/>
            <p:cNvSpPr/>
            <p:nvPr/>
          </p:nvSpPr>
          <p:spPr>
            <a:xfrm>
              <a:off x="1092572" y="2066431"/>
              <a:ext cx="3475787" cy="3475788"/>
            </a:xfrm>
            <a:prstGeom prst="arc">
              <a:avLst>
                <a:gd name="adj1" fmla="val 21244691"/>
                <a:gd name="adj2" fmla="val 15268458"/>
              </a:avLst>
            </a:prstGeom>
            <a:ln w="73025" cap="rnd">
              <a:solidFill>
                <a:srgbClr val="DA9E8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is1ide-Oval 12"/>
            <p:cNvSpPr/>
            <p:nvPr/>
          </p:nvSpPr>
          <p:spPr>
            <a:xfrm>
              <a:off x="1796375" y="2770233"/>
              <a:ext cx="2068186" cy="2068186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6350" cap="flat" cmpd="sng" algn="ctr">
              <a:solidFill>
                <a:srgbClr val="F7CDCF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8" name="is1ide-Arc 13"/>
            <p:cNvSpPr/>
            <p:nvPr/>
          </p:nvSpPr>
          <p:spPr>
            <a:xfrm>
              <a:off x="632483" y="1606343"/>
              <a:ext cx="4395965" cy="4395964"/>
            </a:xfrm>
            <a:prstGeom prst="arc">
              <a:avLst>
                <a:gd name="adj1" fmla="val 11926710"/>
                <a:gd name="adj2" fmla="val 1730256"/>
              </a:avLst>
            </a:prstGeom>
            <a:ln w="73025" cap="rnd">
              <a:solidFill>
                <a:srgbClr val="DA9E8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is1ide-Oval 14"/>
            <p:cNvSpPr/>
            <p:nvPr/>
          </p:nvSpPr>
          <p:spPr>
            <a:xfrm>
              <a:off x="4036201" y="1987192"/>
              <a:ext cx="695337" cy="695337"/>
            </a:xfrm>
            <a:prstGeom prst="ellipse">
              <a:avLst/>
            </a:prstGeom>
            <a:solidFill>
              <a:srgbClr val="DA9E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is1ide-任意多边形: 形状 36"/>
            <p:cNvSpPr/>
            <p:nvPr/>
          </p:nvSpPr>
          <p:spPr bwMode="auto">
            <a:xfrm>
              <a:off x="4256136" y="2201838"/>
              <a:ext cx="255466" cy="255466"/>
            </a:xfrm>
            <a:custGeom>
              <a:avLst/>
              <a:gdLst>
                <a:gd name="connsiteX0" fmla="*/ 221853 w 338138"/>
                <a:gd name="connsiteY0" fmla="*/ 169862 h 338138"/>
                <a:gd name="connsiteX1" fmla="*/ 243284 w 338138"/>
                <a:gd name="connsiteY1" fmla="*/ 169862 h 338138"/>
                <a:gd name="connsiteX2" fmla="*/ 254000 w 338138"/>
                <a:gd name="connsiteY2" fmla="*/ 180379 h 338138"/>
                <a:gd name="connsiteX3" fmla="*/ 254000 w 338138"/>
                <a:gd name="connsiteY3" fmla="*/ 243483 h 338138"/>
                <a:gd name="connsiteX4" fmla="*/ 243284 w 338138"/>
                <a:gd name="connsiteY4" fmla="*/ 254000 h 338138"/>
                <a:gd name="connsiteX5" fmla="*/ 221853 w 338138"/>
                <a:gd name="connsiteY5" fmla="*/ 254000 h 338138"/>
                <a:gd name="connsiteX6" fmla="*/ 211137 w 338138"/>
                <a:gd name="connsiteY6" fmla="*/ 243483 h 338138"/>
                <a:gd name="connsiteX7" fmla="*/ 211137 w 338138"/>
                <a:gd name="connsiteY7" fmla="*/ 180379 h 338138"/>
                <a:gd name="connsiteX8" fmla="*/ 221853 w 338138"/>
                <a:gd name="connsiteY8" fmla="*/ 169862 h 338138"/>
                <a:gd name="connsiteX9" fmla="*/ 94853 w 338138"/>
                <a:gd name="connsiteY9" fmla="*/ 127000 h 338138"/>
                <a:gd name="connsiteX10" fmla="*/ 116284 w 338138"/>
                <a:gd name="connsiteY10" fmla="*/ 127000 h 338138"/>
                <a:gd name="connsiteX11" fmla="*/ 127000 w 338138"/>
                <a:gd name="connsiteY11" fmla="*/ 137583 h 338138"/>
                <a:gd name="connsiteX12" fmla="*/ 127000 w 338138"/>
                <a:gd name="connsiteY12" fmla="*/ 243417 h 338138"/>
                <a:gd name="connsiteX13" fmla="*/ 116284 w 338138"/>
                <a:gd name="connsiteY13" fmla="*/ 254000 h 338138"/>
                <a:gd name="connsiteX14" fmla="*/ 94853 w 338138"/>
                <a:gd name="connsiteY14" fmla="*/ 254000 h 338138"/>
                <a:gd name="connsiteX15" fmla="*/ 84137 w 338138"/>
                <a:gd name="connsiteY15" fmla="*/ 243417 h 338138"/>
                <a:gd name="connsiteX16" fmla="*/ 84137 w 338138"/>
                <a:gd name="connsiteY16" fmla="*/ 137583 h 338138"/>
                <a:gd name="connsiteX17" fmla="*/ 94853 w 338138"/>
                <a:gd name="connsiteY17" fmla="*/ 127000 h 338138"/>
                <a:gd name="connsiteX18" fmla="*/ 285353 w 338138"/>
                <a:gd name="connsiteY18" fmla="*/ 85725 h 338138"/>
                <a:gd name="connsiteX19" fmla="*/ 306784 w 338138"/>
                <a:gd name="connsiteY19" fmla="*/ 85725 h 338138"/>
                <a:gd name="connsiteX20" fmla="*/ 317500 w 338138"/>
                <a:gd name="connsiteY20" fmla="*/ 96242 h 338138"/>
                <a:gd name="connsiteX21" fmla="*/ 317500 w 338138"/>
                <a:gd name="connsiteY21" fmla="*/ 243483 h 338138"/>
                <a:gd name="connsiteX22" fmla="*/ 306784 w 338138"/>
                <a:gd name="connsiteY22" fmla="*/ 254000 h 338138"/>
                <a:gd name="connsiteX23" fmla="*/ 285353 w 338138"/>
                <a:gd name="connsiteY23" fmla="*/ 254000 h 338138"/>
                <a:gd name="connsiteX24" fmla="*/ 274637 w 338138"/>
                <a:gd name="connsiteY24" fmla="*/ 243483 h 338138"/>
                <a:gd name="connsiteX25" fmla="*/ 274637 w 338138"/>
                <a:gd name="connsiteY25" fmla="*/ 96242 h 338138"/>
                <a:gd name="connsiteX26" fmla="*/ 285353 w 338138"/>
                <a:gd name="connsiteY26" fmla="*/ 85725 h 338138"/>
                <a:gd name="connsiteX27" fmla="*/ 158353 w 338138"/>
                <a:gd name="connsiteY27" fmla="*/ 42862 h 338138"/>
                <a:gd name="connsiteX28" fmla="*/ 179784 w 338138"/>
                <a:gd name="connsiteY28" fmla="*/ 42862 h 338138"/>
                <a:gd name="connsiteX29" fmla="*/ 190500 w 338138"/>
                <a:gd name="connsiteY29" fmla="*/ 53419 h 338138"/>
                <a:gd name="connsiteX30" fmla="*/ 190500 w 338138"/>
                <a:gd name="connsiteY30" fmla="*/ 243443 h 338138"/>
                <a:gd name="connsiteX31" fmla="*/ 179784 w 338138"/>
                <a:gd name="connsiteY31" fmla="*/ 254000 h 338138"/>
                <a:gd name="connsiteX32" fmla="*/ 158353 w 338138"/>
                <a:gd name="connsiteY32" fmla="*/ 254000 h 338138"/>
                <a:gd name="connsiteX33" fmla="*/ 147637 w 338138"/>
                <a:gd name="connsiteY33" fmla="*/ 243443 h 338138"/>
                <a:gd name="connsiteX34" fmla="*/ 147637 w 338138"/>
                <a:gd name="connsiteY34" fmla="*/ 53419 h 338138"/>
                <a:gd name="connsiteX35" fmla="*/ 158353 w 338138"/>
                <a:gd name="connsiteY35" fmla="*/ 42862 h 338138"/>
                <a:gd name="connsiteX36" fmla="*/ 0 w 338138"/>
                <a:gd name="connsiteY36" fmla="*/ 0 h 338138"/>
                <a:gd name="connsiteX37" fmla="*/ 42267 w 338138"/>
                <a:gd name="connsiteY37" fmla="*/ 0 h 338138"/>
                <a:gd name="connsiteX38" fmla="*/ 42267 w 338138"/>
                <a:gd name="connsiteY38" fmla="*/ 295871 h 338138"/>
                <a:gd name="connsiteX39" fmla="*/ 338138 w 338138"/>
                <a:gd name="connsiteY39" fmla="*/ 295871 h 338138"/>
                <a:gd name="connsiteX40" fmla="*/ 338138 w 338138"/>
                <a:gd name="connsiteY40" fmla="*/ 338138 h 338138"/>
                <a:gd name="connsiteX41" fmla="*/ 21133 w 338138"/>
                <a:gd name="connsiteY41" fmla="*/ 338138 h 338138"/>
                <a:gd name="connsiteX42" fmla="*/ 0 w 338138"/>
                <a:gd name="connsiteY42" fmla="*/ 317005 h 338138"/>
                <a:gd name="connsiteX43" fmla="*/ 0 w 338138"/>
                <a:gd name="connsiteY43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38138" h="338138">
                  <a:moveTo>
                    <a:pt x="221853" y="169862"/>
                  </a:moveTo>
                  <a:cubicBezTo>
                    <a:pt x="221853" y="169862"/>
                    <a:pt x="221853" y="169862"/>
                    <a:pt x="243284" y="169862"/>
                  </a:cubicBezTo>
                  <a:cubicBezTo>
                    <a:pt x="248642" y="169862"/>
                    <a:pt x="254000" y="175121"/>
                    <a:pt x="254000" y="180379"/>
                  </a:cubicBezTo>
                  <a:cubicBezTo>
                    <a:pt x="254000" y="180379"/>
                    <a:pt x="254000" y="180379"/>
                    <a:pt x="254000" y="243483"/>
                  </a:cubicBezTo>
                  <a:cubicBezTo>
                    <a:pt x="254000" y="248742"/>
                    <a:pt x="248642" y="254000"/>
                    <a:pt x="243284" y="254000"/>
                  </a:cubicBezTo>
                  <a:cubicBezTo>
                    <a:pt x="243284" y="254000"/>
                    <a:pt x="243284" y="254000"/>
                    <a:pt x="221853" y="254000"/>
                  </a:cubicBezTo>
                  <a:cubicBezTo>
                    <a:pt x="216495" y="254000"/>
                    <a:pt x="211137" y="248742"/>
                    <a:pt x="211137" y="243483"/>
                  </a:cubicBezTo>
                  <a:cubicBezTo>
                    <a:pt x="211137" y="243483"/>
                    <a:pt x="211137" y="243483"/>
                    <a:pt x="211137" y="180379"/>
                  </a:cubicBezTo>
                  <a:cubicBezTo>
                    <a:pt x="211137" y="175121"/>
                    <a:pt x="216495" y="169862"/>
                    <a:pt x="221853" y="169862"/>
                  </a:cubicBezTo>
                  <a:close/>
                  <a:moveTo>
                    <a:pt x="94853" y="127000"/>
                  </a:moveTo>
                  <a:cubicBezTo>
                    <a:pt x="94853" y="127000"/>
                    <a:pt x="94853" y="127000"/>
                    <a:pt x="116284" y="127000"/>
                  </a:cubicBezTo>
                  <a:cubicBezTo>
                    <a:pt x="121642" y="127000"/>
                    <a:pt x="127000" y="132292"/>
                    <a:pt x="127000" y="137583"/>
                  </a:cubicBezTo>
                  <a:cubicBezTo>
                    <a:pt x="127000" y="137583"/>
                    <a:pt x="127000" y="137583"/>
                    <a:pt x="127000" y="243417"/>
                  </a:cubicBezTo>
                  <a:cubicBezTo>
                    <a:pt x="127000" y="248708"/>
                    <a:pt x="121642" y="254000"/>
                    <a:pt x="116284" y="254000"/>
                  </a:cubicBezTo>
                  <a:cubicBezTo>
                    <a:pt x="116284" y="254000"/>
                    <a:pt x="116284" y="254000"/>
                    <a:pt x="94853" y="254000"/>
                  </a:cubicBezTo>
                  <a:cubicBezTo>
                    <a:pt x="89495" y="254000"/>
                    <a:pt x="84137" y="248708"/>
                    <a:pt x="84137" y="243417"/>
                  </a:cubicBezTo>
                  <a:cubicBezTo>
                    <a:pt x="84137" y="243417"/>
                    <a:pt x="84137" y="243417"/>
                    <a:pt x="84137" y="137583"/>
                  </a:cubicBezTo>
                  <a:cubicBezTo>
                    <a:pt x="84137" y="132292"/>
                    <a:pt x="89495" y="127000"/>
                    <a:pt x="94853" y="127000"/>
                  </a:cubicBezTo>
                  <a:close/>
                  <a:moveTo>
                    <a:pt x="285353" y="85725"/>
                  </a:moveTo>
                  <a:cubicBezTo>
                    <a:pt x="285353" y="85725"/>
                    <a:pt x="285353" y="85725"/>
                    <a:pt x="306784" y="85725"/>
                  </a:cubicBezTo>
                  <a:cubicBezTo>
                    <a:pt x="312142" y="85725"/>
                    <a:pt x="317500" y="90984"/>
                    <a:pt x="317500" y="96242"/>
                  </a:cubicBezTo>
                  <a:cubicBezTo>
                    <a:pt x="317500" y="96242"/>
                    <a:pt x="317500" y="96242"/>
                    <a:pt x="317500" y="243483"/>
                  </a:cubicBezTo>
                  <a:cubicBezTo>
                    <a:pt x="317500" y="248742"/>
                    <a:pt x="312142" y="254000"/>
                    <a:pt x="306784" y="254000"/>
                  </a:cubicBezTo>
                  <a:cubicBezTo>
                    <a:pt x="306784" y="254000"/>
                    <a:pt x="306784" y="254000"/>
                    <a:pt x="285353" y="254000"/>
                  </a:cubicBezTo>
                  <a:cubicBezTo>
                    <a:pt x="279995" y="254000"/>
                    <a:pt x="274637" y="248742"/>
                    <a:pt x="274637" y="243483"/>
                  </a:cubicBezTo>
                  <a:cubicBezTo>
                    <a:pt x="274637" y="243483"/>
                    <a:pt x="274637" y="243483"/>
                    <a:pt x="274637" y="96242"/>
                  </a:cubicBezTo>
                  <a:cubicBezTo>
                    <a:pt x="274637" y="90984"/>
                    <a:pt x="279995" y="85725"/>
                    <a:pt x="285353" y="85725"/>
                  </a:cubicBezTo>
                  <a:close/>
                  <a:moveTo>
                    <a:pt x="158353" y="42862"/>
                  </a:moveTo>
                  <a:cubicBezTo>
                    <a:pt x="158353" y="42862"/>
                    <a:pt x="158353" y="42862"/>
                    <a:pt x="179784" y="42862"/>
                  </a:cubicBezTo>
                  <a:cubicBezTo>
                    <a:pt x="185142" y="42862"/>
                    <a:pt x="190500" y="48140"/>
                    <a:pt x="190500" y="53419"/>
                  </a:cubicBezTo>
                  <a:cubicBezTo>
                    <a:pt x="190500" y="53419"/>
                    <a:pt x="190500" y="53419"/>
                    <a:pt x="190500" y="243443"/>
                  </a:cubicBezTo>
                  <a:cubicBezTo>
                    <a:pt x="190500" y="248722"/>
                    <a:pt x="185142" y="254000"/>
                    <a:pt x="179784" y="254000"/>
                  </a:cubicBezTo>
                  <a:cubicBezTo>
                    <a:pt x="179784" y="254000"/>
                    <a:pt x="179784" y="254000"/>
                    <a:pt x="158353" y="254000"/>
                  </a:cubicBezTo>
                  <a:cubicBezTo>
                    <a:pt x="152995" y="254000"/>
                    <a:pt x="147637" y="248722"/>
                    <a:pt x="147637" y="243443"/>
                  </a:cubicBezTo>
                  <a:cubicBezTo>
                    <a:pt x="147637" y="243443"/>
                    <a:pt x="147637" y="243443"/>
                    <a:pt x="147637" y="53419"/>
                  </a:cubicBezTo>
                  <a:cubicBezTo>
                    <a:pt x="147637" y="48140"/>
                    <a:pt x="152995" y="42862"/>
                    <a:pt x="158353" y="42862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42267" y="0"/>
                  </a:cubicBezTo>
                  <a:cubicBezTo>
                    <a:pt x="42267" y="0"/>
                    <a:pt x="42267" y="0"/>
                    <a:pt x="42267" y="295871"/>
                  </a:cubicBezTo>
                  <a:lnTo>
                    <a:pt x="338138" y="295871"/>
                  </a:lnTo>
                  <a:cubicBezTo>
                    <a:pt x="338138" y="295871"/>
                    <a:pt x="338138" y="295871"/>
                    <a:pt x="338138" y="338138"/>
                  </a:cubicBezTo>
                  <a:cubicBezTo>
                    <a:pt x="338138" y="338138"/>
                    <a:pt x="338138" y="338138"/>
                    <a:pt x="21133" y="338138"/>
                  </a:cubicBezTo>
                  <a:cubicBezTo>
                    <a:pt x="9246" y="338138"/>
                    <a:pt x="0" y="328892"/>
                    <a:pt x="0" y="317005"/>
                  </a:cubicBezTo>
                  <a:cubicBezTo>
                    <a:pt x="0" y="317005"/>
                    <a:pt x="0" y="31700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is1ide-Oval 16"/>
            <p:cNvSpPr/>
            <p:nvPr/>
          </p:nvSpPr>
          <p:spPr>
            <a:xfrm>
              <a:off x="1131146" y="4589431"/>
              <a:ext cx="695337" cy="695337"/>
            </a:xfrm>
            <a:prstGeom prst="ellipse">
              <a:avLst/>
            </a:prstGeom>
            <a:solidFill>
              <a:srgbClr val="DA9E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is1ide-任意多边形: 形状 38"/>
            <p:cNvSpPr/>
            <p:nvPr/>
          </p:nvSpPr>
          <p:spPr bwMode="auto">
            <a:xfrm>
              <a:off x="1351081" y="4803877"/>
              <a:ext cx="255466" cy="255466"/>
            </a:xfrm>
            <a:custGeom>
              <a:avLst/>
              <a:gdLst>
                <a:gd name="connsiteX0" fmla="*/ 221853 w 338138"/>
                <a:gd name="connsiteY0" fmla="*/ 169862 h 338138"/>
                <a:gd name="connsiteX1" fmla="*/ 243284 w 338138"/>
                <a:gd name="connsiteY1" fmla="*/ 169862 h 338138"/>
                <a:gd name="connsiteX2" fmla="*/ 254000 w 338138"/>
                <a:gd name="connsiteY2" fmla="*/ 180379 h 338138"/>
                <a:gd name="connsiteX3" fmla="*/ 254000 w 338138"/>
                <a:gd name="connsiteY3" fmla="*/ 243483 h 338138"/>
                <a:gd name="connsiteX4" fmla="*/ 243284 w 338138"/>
                <a:gd name="connsiteY4" fmla="*/ 254000 h 338138"/>
                <a:gd name="connsiteX5" fmla="*/ 221853 w 338138"/>
                <a:gd name="connsiteY5" fmla="*/ 254000 h 338138"/>
                <a:gd name="connsiteX6" fmla="*/ 211137 w 338138"/>
                <a:gd name="connsiteY6" fmla="*/ 243483 h 338138"/>
                <a:gd name="connsiteX7" fmla="*/ 211137 w 338138"/>
                <a:gd name="connsiteY7" fmla="*/ 180379 h 338138"/>
                <a:gd name="connsiteX8" fmla="*/ 221853 w 338138"/>
                <a:gd name="connsiteY8" fmla="*/ 169862 h 338138"/>
                <a:gd name="connsiteX9" fmla="*/ 94853 w 338138"/>
                <a:gd name="connsiteY9" fmla="*/ 127000 h 338138"/>
                <a:gd name="connsiteX10" fmla="*/ 116284 w 338138"/>
                <a:gd name="connsiteY10" fmla="*/ 127000 h 338138"/>
                <a:gd name="connsiteX11" fmla="*/ 127000 w 338138"/>
                <a:gd name="connsiteY11" fmla="*/ 137583 h 338138"/>
                <a:gd name="connsiteX12" fmla="*/ 127000 w 338138"/>
                <a:gd name="connsiteY12" fmla="*/ 243417 h 338138"/>
                <a:gd name="connsiteX13" fmla="*/ 116284 w 338138"/>
                <a:gd name="connsiteY13" fmla="*/ 254000 h 338138"/>
                <a:gd name="connsiteX14" fmla="*/ 94853 w 338138"/>
                <a:gd name="connsiteY14" fmla="*/ 254000 h 338138"/>
                <a:gd name="connsiteX15" fmla="*/ 84137 w 338138"/>
                <a:gd name="connsiteY15" fmla="*/ 243417 h 338138"/>
                <a:gd name="connsiteX16" fmla="*/ 84137 w 338138"/>
                <a:gd name="connsiteY16" fmla="*/ 137583 h 338138"/>
                <a:gd name="connsiteX17" fmla="*/ 94853 w 338138"/>
                <a:gd name="connsiteY17" fmla="*/ 127000 h 338138"/>
                <a:gd name="connsiteX18" fmla="*/ 285353 w 338138"/>
                <a:gd name="connsiteY18" fmla="*/ 85725 h 338138"/>
                <a:gd name="connsiteX19" fmla="*/ 306784 w 338138"/>
                <a:gd name="connsiteY19" fmla="*/ 85725 h 338138"/>
                <a:gd name="connsiteX20" fmla="*/ 317500 w 338138"/>
                <a:gd name="connsiteY20" fmla="*/ 96242 h 338138"/>
                <a:gd name="connsiteX21" fmla="*/ 317500 w 338138"/>
                <a:gd name="connsiteY21" fmla="*/ 243483 h 338138"/>
                <a:gd name="connsiteX22" fmla="*/ 306784 w 338138"/>
                <a:gd name="connsiteY22" fmla="*/ 254000 h 338138"/>
                <a:gd name="connsiteX23" fmla="*/ 285353 w 338138"/>
                <a:gd name="connsiteY23" fmla="*/ 254000 h 338138"/>
                <a:gd name="connsiteX24" fmla="*/ 274637 w 338138"/>
                <a:gd name="connsiteY24" fmla="*/ 243483 h 338138"/>
                <a:gd name="connsiteX25" fmla="*/ 274637 w 338138"/>
                <a:gd name="connsiteY25" fmla="*/ 96242 h 338138"/>
                <a:gd name="connsiteX26" fmla="*/ 285353 w 338138"/>
                <a:gd name="connsiteY26" fmla="*/ 85725 h 338138"/>
                <a:gd name="connsiteX27" fmla="*/ 158353 w 338138"/>
                <a:gd name="connsiteY27" fmla="*/ 42862 h 338138"/>
                <a:gd name="connsiteX28" fmla="*/ 179784 w 338138"/>
                <a:gd name="connsiteY28" fmla="*/ 42862 h 338138"/>
                <a:gd name="connsiteX29" fmla="*/ 190500 w 338138"/>
                <a:gd name="connsiteY29" fmla="*/ 53419 h 338138"/>
                <a:gd name="connsiteX30" fmla="*/ 190500 w 338138"/>
                <a:gd name="connsiteY30" fmla="*/ 243443 h 338138"/>
                <a:gd name="connsiteX31" fmla="*/ 179784 w 338138"/>
                <a:gd name="connsiteY31" fmla="*/ 254000 h 338138"/>
                <a:gd name="connsiteX32" fmla="*/ 158353 w 338138"/>
                <a:gd name="connsiteY32" fmla="*/ 254000 h 338138"/>
                <a:gd name="connsiteX33" fmla="*/ 147637 w 338138"/>
                <a:gd name="connsiteY33" fmla="*/ 243443 h 338138"/>
                <a:gd name="connsiteX34" fmla="*/ 147637 w 338138"/>
                <a:gd name="connsiteY34" fmla="*/ 53419 h 338138"/>
                <a:gd name="connsiteX35" fmla="*/ 158353 w 338138"/>
                <a:gd name="connsiteY35" fmla="*/ 42862 h 338138"/>
                <a:gd name="connsiteX36" fmla="*/ 0 w 338138"/>
                <a:gd name="connsiteY36" fmla="*/ 0 h 338138"/>
                <a:gd name="connsiteX37" fmla="*/ 42267 w 338138"/>
                <a:gd name="connsiteY37" fmla="*/ 0 h 338138"/>
                <a:gd name="connsiteX38" fmla="*/ 42267 w 338138"/>
                <a:gd name="connsiteY38" fmla="*/ 295871 h 338138"/>
                <a:gd name="connsiteX39" fmla="*/ 338138 w 338138"/>
                <a:gd name="connsiteY39" fmla="*/ 295871 h 338138"/>
                <a:gd name="connsiteX40" fmla="*/ 338138 w 338138"/>
                <a:gd name="connsiteY40" fmla="*/ 338138 h 338138"/>
                <a:gd name="connsiteX41" fmla="*/ 21133 w 338138"/>
                <a:gd name="connsiteY41" fmla="*/ 338138 h 338138"/>
                <a:gd name="connsiteX42" fmla="*/ 0 w 338138"/>
                <a:gd name="connsiteY42" fmla="*/ 317005 h 338138"/>
                <a:gd name="connsiteX43" fmla="*/ 0 w 338138"/>
                <a:gd name="connsiteY43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38138" h="338138">
                  <a:moveTo>
                    <a:pt x="221853" y="169862"/>
                  </a:moveTo>
                  <a:cubicBezTo>
                    <a:pt x="221853" y="169862"/>
                    <a:pt x="221853" y="169862"/>
                    <a:pt x="243284" y="169862"/>
                  </a:cubicBezTo>
                  <a:cubicBezTo>
                    <a:pt x="248642" y="169862"/>
                    <a:pt x="254000" y="175121"/>
                    <a:pt x="254000" y="180379"/>
                  </a:cubicBezTo>
                  <a:cubicBezTo>
                    <a:pt x="254000" y="180379"/>
                    <a:pt x="254000" y="180379"/>
                    <a:pt x="254000" y="243483"/>
                  </a:cubicBezTo>
                  <a:cubicBezTo>
                    <a:pt x="254000" y="248742"/>
                    <a:pt x="248642" y="254000"/>
                    <a:pt x="243284" y="254000"/>
                  </a:cubicBezTo>
                  <a:cubicBezTo>
                    <a:pt x="243284" y="254000"/>
                    <a:pt x="243284" y="254000"/>
                    <a:pt x="221853" y="254000"/>
                  </a:cubicBezTo>
                  <a:cubicBezTo>
                    <a:pt x="216495" y="254000"/>
                    <a:pt x="211137" y="248742"/>
                    <a:pt x="211137" y="243483"/>
                  </a:cubicBezTo>
                  <a:cubicBezTo>
                    <a:pt x="211137" y="243483"/>
                    <a:pt x="211137" y="243483"/>
                    <a:pt x="211137" y="180379"/>
                  </a:cubicBezTo>
                  <a:cubicBezTo>
                    <a:pt x="211137" y="175121"/>
                    <a:pt x="216495" y="169862"/>
                    <a:pt x="221853" y="169862"/>
                  </a:cubicBezTo>
                  <a:close/>
                  <a:moveTo>
                    <a:pt x="94853" y="127000"/>
                  </a:moveTo>
                  <a:cubicBezTo>
                    <a:pt x="94853" y="127000"/>
                    <a:pt x="94853" y="127000"/>
                    <a:pt x="116284" y="127000"/>
                  </a:cubicBezTo>
                  <a:cubicBezTo>
                    <a:pt x="121642" y="127000"/>
                    <a:pt x="127000" y="132292"/>
                    <a:pt x="127000" y="137583"/>
                  </a:cubicBezTo>
                  <a:cubicBezTo>
                    <a:pt x="127000" y="137583"/>
                    <a:pt x="127000" y="137583"/>
                    <a:pt x="127000" y="243417"/>
                  </a:cubicBezTo>
                  <a:cubicBezTo>
                    <a:pt x="127000" y="248708"/>
                    <a:pt x="121642" y="254000"/>
                    <a:pt x="116284" y="254000"/>
                  </a:cubicBezTo>
                  <a:cubicBezTo>
                    <a:pt x="116284" y="254000"/>
                    <a:pt x="116284" y="254000"/>
                    <a:pt x="94853" y="254000"/>
                  </a:cubicBezTo>
                  <a:cubicBezTo>
                    <a:pt x="89495" y="254000"/>
                    <a:pt x="84137" y="248708"/>
                    <a:pt x="84137" y="243417"/>
                  </a:cubicBezTo>
                  <a:cubicBezTo>
                    <a:pt x="84137" y="243417"/>
                    <a:pt x="84137" y="243417"/>
                    <a:pt x="84137" y="137583"/>
                  </a:cubicBezTo>
                  <a:cubicBezTo>
                    <a:pt x="84137" y="132292"/>
                    <a:pt x="89495" y="127000"/>
                    <a:pt x="94853" y="127000"/>
                  </a:cubicBezTo>
                  <a:close/>
                  <a:moveTo>
                    <a:pt x="285353" y="85725"/>
                  </a:moveTo>
                  <a:cubicBezTo>
                    <a:pt x="285353" y="85725"/>
                    <a:pt x="285353" y="85725"/>
                    <a:pt x="306784" y="85725"/>
                  </a:cubicBezTo>
                  <a:cubicBezTo>
                    <a:pt x="312142" y="85725"/>
                    <a:pt x="317500" y="90984"/>
                    <a:pt x="317500" y="96242"/>
                  </a:cubicBezTo>
                  <a:cubicBezTo>
                    <a:pt x="317500" y="96242"/>
                    <a:pt x="317500" y="96242"/>
                    <a:pt x="317500" y="243483"/>
                  </a:cubicBezTo>
                  <a:cubicBezTo>
                    <a:pt x="317500" y="248742"/>
                    <a:pt x="312142" y="254000"/>
                    <a:pt x="306784" y="254000"/>
                  </a:cubicBezTo>
                  <a:cubicBezTo>
                    <a:pt x="306784" y="254000"/>
                    <a:pt x="306784" y="254000"/>
                    <a:pt x="285353" y="254000"/>
                  </a:cubicBezTo>
                  <a:cubicBezTo>
                    <a:pt x="279995" y="254000"/>
                    <a:pt x="274637" y="248742"/>
                    <a:pt x="274637" y="243483"/>
                  </a:cubicBezTo>
                  <a:cubicBezTo>
                    <a:pt x="274637" y="243483"/>
                    <a:pt x="274637" y="243483"/>
                    <a:pt x="274637" y="96242"/>
                  </a:cubicBezTo>
                  <a:cubicBezTo>
                    <a:pt x="274637" y="90984"/>
                    <a:pt x="279995" y="85725"/>
                    <a:pt x="285353" y="85725"/>
                  </a:cubicBezTo>
                  <a:close/>
                  <a:moveTo>
                    <a:pt x="158353" y="42862"/>
                  </a:moveTo>
                  <a:cubicBezTo>
                    <a:pt x="158353" y="42862"/>
                    <a:pt x="158353" y="42862"/>
                    <a:pt x="179784" y="42862"/>
                  </a:cubicBezTo>
                  <a:cubicBezTo>
                    <a:pt x="185142" y="42862"/>
                    <a:pt x="190500" y="48140"/>
                    <a:pt x="190500" y="53419"/>
                  </a:cubicBezTo>
                  <a:cubicBezTo>
                    <a:pt x="190500" y="53419"/>
                    <a:pt x="190500" y="53419"/>
                    <a:pt x="190500" y="243443"/>
                  </a:cubicBezTo>
                  <a:cubicBezTo>
                    <a:pt x="190500" y="248722"/>
                    <a:pt x="185142" y="254000"/>
                    <a:pt x="179784" y="254000"/>
                  </a:cubicBezTo>
                  <a:cubicBezTo>
                    <a:pt x="179784" y="254000"/>
                    <a:pt x="179784" y="254000"/>
                    <a:pt x="158353" y="254000"/>
                  </a:cubicBezTo>
                  <a:cubicBezTo>
                    <a:pt x="152995" y="254000"/>
                    <a:pt x="147637" y="248722"/>
                    <a:pt x="147637" y="243443"/>
                  </a:cubicBezTo>
                  <a:cubicBezTo>
                    <a:pt x="147637" y="243443"/>
                    <a:pt x="147637" y="243443"/>
                    <a:pt x="147637" y="53419"/>
                  </a:cubicBezTo>
                  <a:cubicBezTo>
                    <a:pt x="147637" y="48140"/>
                    <a:pt x="152995" y="42862"/>
                    <a:pt x="158353" y="42862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42267" y="0"/>
                  </a:cubicBezTo>
                  <a:cubicBezTo>
                    <a:pt x="42267" y="0"/>
                    <a:pt x="42267" y="0"/>
                    <a:pt x="42267" y="295871"/>
                  </a:cubicBezTo>
                  <a:lnTo>
                    <a:pt x="338138" y="295871"/>
                  </a:lnTo>
                  <a:cubicBezTo>
                    <a:pt x="338138" y="295871"/>
                    <a:pt x="338138" y="295871"/>
                    <a:pt x="338138" y="338138"/>
                  </a:cubicBezTo>
                  <a:cubicBezTo>
                    <a:pt x="338138" y="338138"/>
                    <a:pt x="338138" y="338138"/>
                    <a:pt x="21133" y="338138"/>
                  </a:cubicBezTo>
                  <a:cubicBezTo>
                    <a:pt x="9246" y="338138"/>
                    <a:pt x="0" y="328892"/>
                    <a:pt x="0" y="317005"/>
                  </a:cubicBezTo>
                  <a:cubicBezTo>
                    <a:pt x="0" y="317005"/>
                    <a:pt x="0" y="31700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is1ide-Arc 18"/>
            <p:cNvSpPr/>
            <p:nvPr/>
          </p:nvSpPr>
          <p:spPr>
            <a:xfrm rot="5400000">
              <a:off x="6580" y="980440"/>
              <a:ext cx="5647772" cy="5647770"/>
            </a:xfrm>
            <a:prstGeom prst="arc">
              <a:avLst>
                <a:gd name="adj1" fmla="val 11926710"/>
                <a:gd name="adj2" fmla="val 1730256"/>
              </a:avLst>
            </a:prstGeom>
            <a:ln w="73025" cap="rnd">
              <a:solidFill>
                <a:srgbClr val="DA9E8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is1ide-Oval 19"/>
            <p:cNvSpPr/>
            <p:nvPr/>
          </p:nvSpPr>
          <p:spPr>
            <a:xfrm>
              <a:off x="5324247" y="3456656"/>
              <a:ext cx="695337" cy="695337"/>
            </a:xfrm>
            <a:prstGeom prst="ellipse">
              <a:avLst/>
            </a:prstGeom>
            <a:solidFill>
              <a:srgbClr val="DA9E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is1ide-任意多边形: 形状 41"/>
            <p:cNvSpPr/>
            <p:nvPr/>
          </p:nvSpPr>
          <p:spPr bwMode="auto">
            <a:xfrm>
              <a:off x="5544182" y="3671102"/>
              <a:ext cx="255466" cy="255466"/>
            </a:xfrm>
            <a:custGeom>
              <a:avLst/>
              <a:gdLst>
                <a:gd name="connsiteX0" fmla="*/ 221853 w 338138"/>
                <a:gd name="connsiteY0" fmla="*/ 169862 h 338138"/>
                <a:gd name="connsiteX1" fmla="*/ 243284 w 338138"/>
                <a:gd name="connsiteY1" fmla="*/ 169862 h 338138"/>
                <a:gd name="connsiteX2" fmla="*/ 254000 w 338138"/>
                <a:gd name="connsiteY2" fmla="*/ 180379 h 338138"/>
                <a:gd name="connsiteX3" fmla="*/ 254000 w 338138"/>
                <a:gd name="connsiteY3" fmla="*/ 243483 h 338138"/>
                <a:gd name="connsiteX4" fmla="*/ 243284 w 338138"/>
                <a:gd name="connsiteY4" fmla="*/ 254000 h 338138"/>
                <a:gd name="connsiteX5" fmla="*/ 221853 w 338138"/>
                <a:gd name="connsiteY5" fmla="*/ 254000 h 338138"/>
                <a:gd name="connsiteX6" fmla="*/ 211137 w 338138"/>
                <a:gd name="connsiteY6" fmla="*/ 243483 h 338138"/>
                <a:gd name="connsiteX7" fmla="*/ 211137 w 338138"/>
                <a:gd name="connsiteY7" fmla="*/ 180379 h 338138"/>
                <a:gd name="connsiteX8" fmla="*/ 221853 w 338138"/>
                <a:gd name="connsiteY8" fmla="*/ 169862 h 338138"/>
                <a:gd name="connsiteX9" fmla="*/ 94853 w 338138"/>
                <a:gd name="connsiteY9" fmla="*/ 127000 h 338138"/>
                <a:gd name="connsiteX10" fmla="*/ 116284 w 338138"/>
                <a:gd name="connsiteY10" fmla="*/ 127000 h 338138"/>
                <a:gd name="connsiteX11" fmla="*/ 127000 w 338138"/>
                <a:gd name="connsiteY11" fmla="*/ 137583 h 338138"/>
                <a:gd name="connsiteX12" fmla="*/ 127000 w 338138"/>
                <a:gd name="connsiteY12" fmla="*/ 243417 h 338138"/>
                <a:gd name="connsiteX13" fmla="*/ 116284 w 338138"/>
                <a:gd name="connsiteY13" fmla="*/ 254000 h 338138"/>
                <a:gd name="connsiteX14" fmla="*/ 94853 w 338138"/>
                <a:gd name="connsiteY14" fmla="*/ 254000 h 338138"/>
                <a:gd name="connsiteX15" fmla="*/ 84137 w 338138"/>
                <a:gd name="connsiteY15" fmla="*/ 243417 h 338138"/>
                <a:gd name="connsiteX16" fmla="*/ 84137 w 338138"/>
                <a:gd name="connsiteY16" fmla="*/ 137583 h 338138"/>
                <a:gd name="connsiteX17" fmla="*/ 94853 w 338138"/>
                <a:gd name="connsiteY17" fmla="*/ 127000 h 338138"/>
                <a:gd name="connsiteX18" fmla="*/ 285353 w 338138"/>
                <a:gd name="connsiteY18" fmla="*/ 85725 h 338138"/>
                <a:gd name="connsiteX19" fmla="*/ 306784 w 338138"/>
                <a:gd name="connsiteY19" fmla="*/ 85725 h 338138"/>
                <a:gd name="connsiteX20" fmla="*/ 317500 w 338138"/>
                <a:gd name="connsiteY20" fmla="*/ 96242 h 338138"/>
                <a:gd name="connsiteX21" fmla="*/ 317500 w 338138"/>
                <a:gd name="connsiteY21" fmla="*/ 243483 h 338138"/>
                <a:gd name="connsiteX22" fmla="*/ 306784 w 338138"/>
                <a:gd name="connsiteY22" fmla="*/ 254000 h 338138"/>
                <a:gd name="connsiteX23" fmla="*/ 285353 w 338138"/>
                <a:gd name="connsiteY23" fmla="*/ 254000 h 338138"/>
                <a:gd name="connsiteX24" fmla="*/ 274637 w 338138"/>
                <a:gd name="connsiteY24" fmla="*/ 243483 h 338138"/>
                <a:gd name="connsiteX25" fmla="*/ 274637 w 338138"/>
                <a:gd name="connsiteY25" fmla="*/ 96242 h 338138"/>
                <a:gd name="connsiteX26" fmla="*/ 285353 w 338138"/>
                <a:gd name="connsiteY26" fmla="*/ 85725 h 338138"/>
                <a:gd name="connsiteX27" fmla="*/ 158353 w 338138"/>
                <a:gd name="connsiteY27" fmla="*/ 42862 h 338138"/>
                <a:gd name="connsiteX28" fmla="*/ 179784 w 338138"/>
                <a:gd name="connsiteY28" fmla="*/ 42862 h 338138"/>
                <a:gd name="connsiteX29" fmla="*/ 190500 w 338138"/>
                <a:gd name="connsiteY29" fmla="*/ 53419 h 338138"/>
                <a:gd name="connsiteX30" fmla="*/ 190500 w 338138"/>
                <a:gd name="connsiteY30" fmla="*/ 243443 h 338138"/>
                <a:gd name="connsiteX31" fmla="*/ 179784 w 338138"/>
                <a:gd name="connsiteY31" fmla="*/ 254000 h 338138"/>
                <a:gd name="connsiteX32" fmla="*/ 158353 w 338138"/>
                <a:gd name="connsiteY32" fmla="*/ 254000 h 338138"/>
                <a:gd name="connsiteX33" fmla="*/ 147637 w 338138"/>
                <a:gd name="connsiteY33" fmla="*/ 243443 h 338138"/>
                <a:gd name="connsiteX34" fmla="*/ 147637 w 338138"/>
                <a:gd name="connsiteY34" fmla="*/ 53419 h 338138"/>
                <a:gd name="connsiteX35" fmla="*/ 158353 w 338138"/>
                <a:gd name="connsiteY35" fmla="*/ 42862 h 338138"/>
                <a:gd name="connsiteX36" fmla="*/ 0 w 338138"/>
                <a:gd name="connsiteY36" fmla="*/ 0 h 338138"/>
                <a:gd name="connsiteX37" fmla="*/ 42267 w 338138"/>
                <a:gd name="connsiteY37" fmla="*/ 0 h 338138"/>
                <a:gd name="connsiteX38" fmla="*/ 42267 w 338138"/>
                <a:gd name="connsiteY38" fmla="*/ 295871 h 338138"/>
                <a:gd name="connsiteX39" fmla="*/ 338138 w 338138"/>
                <a:gd name="connsiteY39" fmla="*/ 295871 h 338138"/>
                <a:gd name="connsiteX40" fmla="*/ 338138 w 338138"/>
                <a:gd name="connsiteY40" fmla="*/ 338138 h 338138"/>
                <a:gd name="connsiteX41" fmla="*/ 21133 w 338138"/>
                <a:gd name="connsiteY41" fmla="*/ 338138 h 338138"/>
                <a:gd name="connsiteX42" fmla="*/ 0 w 338138"/>
                <a:gd name="connsiteY42" fmla="*/ 317005 h 338138"/>
                <a:gd name="connsiteX43" fmla="*/ 0 w 338138"/>
                <a:gd name="connsiteY43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38138" h="338138">
                  <a:moveTo>
                    <a:pt x="221853" y="169862"/>
                  </a:moveTo>
                  <a:cubicBezTo>
                    <a:pt x="221853" y="169862"/>
                    <a:pt x="221853" y="169862"/>
                    <a:pt x="243284" y="169862"/>
                  </a:cubicBezTo>
                  <a:cubicBezTo>
                    <a:pt x="248642" y="169862"/>
                    <a:pt x="254000" y="175121"/>
                    <a:pt x="254000" y="180379"/>
                  </a:cubicBezTo>
                  <a:cubicBezTo>
                    <a:pt x="254000" y="180379"/>
                    <a:pt x="254000" y="180379"/>
                    <a:pt x="254000" y="243483"/>
                  </a:cubicBezTo>
                  <a:cubicBezTo>
                    <a:pt x="254000" y="248742"/>
                    <a:pt x="248642" y="254000"/>
                    <a:pt x="243284" y="254000"/>
                  </a:cubicBezTo>
                  <a:cubicBezTo>
                    <a:pt x="243284" y="254000"/>
                    <a:pt x="243284" y="254000"/>
                    <a:pt x="221853" y="254000"/>
                  </a:cubicBezTo>
                  <a:cubicBezTo>
                    <a:pt x="216495" y="254000"/>
                    <a:pt x="211137" y="248742"/>
                    <a:pt x="211137" y="243483"/>
                  </a:cubicBezTo>
                  <a:cubicBezTo>
                    <a:pt x="211137" y="243483"/>
                    <a:pt x="211137" y="243483"/>
                    <a:pt x="211137" y="180379"/>
                  </a:cubicBezTo>
                  <a:cubicBezTo>
                    <a:pt x="211137" y="175121"/>
                    <a:pt x="216495" y="169862"/>
                    <a:pt x="221853" y="169862"/>
                  </a:cubicBezTo>
                  <a:close/>
                  <a:moveTo>
                    <a:pt x="94853" y="127000"/>
                  </a:moveTo>
                  <a:cubicBezTo>
                    <a:pt x="94853" y="127000"/>
                    <a:pt x="94853" y="127000"/>
                    <a:pt x="116284" y="127000"/>
                  </a:cubicBezTo>
                  <a:cubicBezTo>
                    <a:pt x="121642" y="127000"/>
                    <a:pt x="127000" y="132292"/>
                    <a:pt x="127000" y="137583"/>
                  </a:cubicBezTo>
                  <a:cubicBezTo>
                    <a:pt x="127000" y="137583"/>
                    <a:pt x="127000" y="137583"/>
                    <a:pt x="127000" y="243417"/>
                  </a:cubicBezTo>
                  <a:cubicBezTo>
                    <a:pt x="127000" y="248708"/>
                    <a:pt x="121642" y="254000"/>
                    <a:pt x="116284" y="254000"/>
                  </a:cubicBezTo>
                  <a:cubicBezTo>
                    <a:pt x="116284" y="254000"/>
                    <a:pt x="116284" y="254000"/>
                    <a:pt x="94853" y="254000"/>
                  </a:cubicBezTo>
                  <a:cubicBezTo>
                    <a:pt x="89495" y="254000"/>
                    <a:pt x="84137" y="248708"/>
                    <a:pt x="84137" y="243417"/>
                  </a:cubicBezTo>
                  <a:cubicBezTo>
                    <a:pt x="84137" y="243417"/>
                    <a:pt x="84137" y="243417"/>
                    <a:pt x="84137" y="137583"/>
                  </a:cubicBezTo>
                  <a:cubicBezTo>
                    <a:pt x="84137" y="132292"/>
                    <a:pt x="89495" y="127000"/>
                    <a:pt x="94853" y="127000"/>
                  </a:cubicBezTo>
                  <a:close/>
                  <a:moveTo>
                    <a:pt x="285353" y="85725"/>
                  </a:moveTo>
                  <a:cubicBezTo>
                    <a:pt x="285353" y="85725"/>
                    <a:pt x="285353" y="85725"/>
                    <a:pt x="306784" y="85725"/>
                  </a:cubicBezTo>
                  <a:cubicBezTo>
                    <a:pt x="312142" y="85725"/>
                    <a:pt x="317500" y="90984"/>
                    <a:pt x="317500" y="96242"/>
                  </a:cubicBezTo>
                  <a:cubicBezTo>
                    <a:pt x="317500" y="96242"/>
                    <a:pt x="317500" y="96242"/>
                    <a:pt x="317500" y="243483"/>
                  </a:cubicBezTo>
                  <a:cubicBezTo>
                    <a:pt x="317500" y="248742"/>
                    <a:pt x="312142" y="254000"/>
                    <a:pt x="306784" y="254000"/>
                  </a:cubicBezTo>
                  <a:cubicBezTo>
                    <a:pt x="306784" y="254000"/>
                    <a:pt x="306784" y="254000"/>
                    <a:pt x="285353" y="254000"/>
                  </a:cubicBezTo>
                  <a:cubicBezTo>
                    <a:pt x="279995" y="254000"/>
                    <a:pt x="274637" y="248742"/>
                    <a:pt x="274637" y="243483"/>
                  </a:cubicBezTo>
                  <a:cubicBezTo>
                    <a:pt x="274637" y="243483"/>
                    <a:pt x="274637" y="243483"/>
                    <a:pt x="274637" y="96242"/>
                  </a:cubicBezTo>
                  <a:cubicBezTo>
                    <a:pt x="274637" y="90984"/>
                    <a:pt x="279995" y="85725"/>
                    <a:pt x="285353" y="85725"/>
                  </a:cubicBezTo>
                  <a:close/>
                  <a:moveTo>
                    <a:pt x="158353" y="42862"/>
                  </a:moveTo>
                  <a:cubicBezTo>
                    <a:pt x="158353" y="42862"/>
                    <a:pt x="158353" y="42862"/>
                    <a:pt x="179784" y="42862"/>
                  </a:cubicBezTo>
                  <a:cubicBezTo>
                    <a:pt x="185142" y="42862"/>
                    <a:pt x="190500" y="48140"/>
                    <a:pt x="190500" y="53419"/>
                  </a:cubicBezTo>
                  <a:cubicBezTo>
                    <a:pt x="190500" y="53419"/>
                    <a:pt x="190500" y="53419"/>
                    <a:pt x="190500" y="243443"/>
                  </a:cubicBezTo>
                  <a:cubicBezTo>
                    <a:pt x="190500" y="248722"/>
                    <a:pt x="185142" y="254000"/>
                    <a:pt x="179784" y="254000"/>
                  </a:cubicBezTo>
                  <a:cubicBezTo>
                    <a:pt x="179784" y="254000"/>
                    <a:pt x="179784" y="254000"/>
                    <a:pt x="158353" y="254000"/>
                  </a:cubicBezTo>
                  <a:cubicBezTo>
                    <a:pt x="152995" y="254000"/>
                    <a:pt x="147637" y="248722"/>
                    <a:pt x="147637" y="243443"/>
                  </a:cubicBezTo>
                  <a:cubicBezTo>
                    <a:pt x="147637" y="243443"/>
                    <a:pt x="147637" y="243443"/>
                    <a:pt x="147637" y="53419"/>
                  </a:cubicBezTo>
                  <a:cubicBezTo>
                    <a:pt x="147637" y="48140"/>
                    <a:pt x="152995" y="42862"/>
                    <a:pt x="158353" y="42862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42267" y="0"/>
                  </a:cubicBezTo>
                  <a:cubicBezTo>
                    <a:pt x="42267" y="0"/>
                    <a:pt x="42267" y="0"/>
                    <a:pt x="42267" y="295871"/>
                  </a:cubicBezTo>
                  <a:lnTo>
                    <a:pt x="338138" y="295871"/>
                  </a:lnTo>
                  <a:cubicBezTo>
                    <a:pt x="338138" y="295871"/>
                    <a:pt x="338138" y="295871"/>
                    <a:pt x="338138" y="338138"/>
                  </a:cubicBezTo>
                  <a:cubicBezTo>
                    <a:pt x="338138" y="338138"/>
                    <a:pt x="338138" y="338138"/>
                    <a:pt x="21133" y="338138"/>
                  </a:cubicBezTo>
                  <a:cubicBezTo>
                    <a:pt x="9246" y="338138"/>
                    <a:pt x="0" y="328892"/>
                    <a:pt x="0" y="317005"/>
                  </a:cubicBezTo>
                  <a:cubicBezTo>
                    <a:pt x="0" y="317005"/>
                    <a:pt x="0" y="31700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is1ide-文本框 42"/>
            <p:cNvSpPr txBox="1"/>
            <p:nvPr/>
          </p:nvSpPr>
          <p:spPr>
            <a:xfrm>
              <a:off x="5072667" y="4151993"/>
              <a:ext cx="1198496" cy="458793"/>
            </a:xfrm>
            <a:prstGeom prst="rect">
              <a:avLst/>
            </a:prstGeom>
            <a:solidFill>
              <a:srgbClr val="DA9E80"/>
            </a:solidFill>
          </p:spPr>
          <p:txBody>
            <a:bodyPr wrap="none" lIns="72000" tIns="72000" rIns="72000" bIns="72000" anchor="ctr" anchorCtr="0">
              <a:normAutofit fontScale="77500" lnSpcReduction="20000"/>
            </a:bodyPr>
            <a:lstStyle/>
            <a:p>
              <a:pPr marL="0" indent="0" algn="ctr">
                <a:lnSpc>
                  <a:spcPct val="120000"/>
                </a:lnSpc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添加内容</a:t>
              </a:r>
            </a:p>
          </p:txBody>
        </p:sp>
        <p:sp>
          <p:nvSpPr>
            <p:cNvPr id="17" name="is1ide-文本框 43"/>
            <p:cNvSpPr txBox="1"/>
            <p:nvPr/>
          </p:nvSpPr>
          <p:spPr>
            <a:xfrm>
              <a:off x="3771532" y="2674365"/>
              <a:ext cx="1198496" cy="458793"/>
            </a:xfrm>
            <a:prstGeom prst="rect">
              <a:avLst/>
            </a:prstGeom>
            <a:solidFill>
              <a:srgbClr val="DA9E80"/>
            </a:solidFill>
          </p:spPr>
          <p:txBody>
            <a:bodyPr wrap="none" lIns="72000" tIns="72000" rIns="72000" bIns="72000" anchor="ctr" anchorCtr="0">
              <a:normAutofit fontScale="77500" lnSpcReduction="20000"/>
            </a:bodyPr>
            <a:lstStyle/>
            <a:p>
              <a:pPr marL="0" indent="0" algn="ctr">
                <a:lnSpc>
                  <a:spcPct val="120000"/>
                </a:lnSpc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添加内容</a:t>
              </a:r>
            </a:p>
          </p:txBody>
        </p:sp>
        <p:sp>
          <p:nvSpPr>
            <p:cNvPr id="18" name="is1ide-文本框 44"/>
            <p:cNvSpPr txBox="1"/>
            <p:nvPr/>
          </p:nvSpPr>
          <p:spPr>
            <a:xfrm>
              <a:off x="879566" y="5284768"/>
              <a:ext cx="1198496" cy="458793"/>
            </a:xfrm>
            <a:prstGeom prst="rect">
              <a:avLst/>
            </a:prstGeom>
            <a:solidFill>
              <a:srgbClr val="DA9E80"/>
            </a:solidFill>
          </p:spPr>
          <p:txBody>
            <a:bodyPr wrap="none" lIns="72000" tIns="72000" rIns="72000" bIns="72000" anchor="ctr" anchorCtr="0">
              <a:normAutofit fontScale="77500" lnSpcReduction="20000"/>
            </a:bodyPr>
            <a:lstStyle/>
            <a:p>
              <a:pPr marL="0" indent="0" algn="ctr">
                <a:lnSpc>
                  <a:spcPct val="120000"/>
                </a:lnSpc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添加内容</a:t>
              </a:r>
            </a:p>
          </p:txBody>
        </p:sp>
      </p:grpSp>
      <p:sp>
        <p:nvSpPr>
          <p:cNvPr id="20" name="文本框 18"/>
          <p:cNvSpPr txBox="1">
            <a:spLocks noChangeArrowheads="1"/>
          </p:cNvSpPr>
          <p:nvPr/>
        </p:nvSpPr>
        <p:spPr bwMode="auto">
          <a:xfrm>
            <a:off x="6056936" y="2836378"/>
            <a:ext cx="51310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点击输入详细内容，添加你的具体内容。点击输入详细内容，添加你的具体内容。点击输入详细内容，添加你的具体内容。</a:t>
            </a:r>
          </a:p>
        </p:txBody>
      </p:sp>
      <p:sp>
        <p:nvSpPr>
          <p:cNvPr id="22" name="文本框 18"/>
          <p:cNvSpPr txBox="1">
            <a:spLocks noChangeArrowheads="1"/>
          </p:cNvSpPr>
          <p:nvPr/>
        </p:nvSpPr>
        <p:spPr bwMode="auto">
          <a:xfrm>
            <a:off x="6055755" y="4047205"/>
            <a:ext cx="51310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点击输入详细内容，添加你的具体内容。点击输入详细内容，添加你的具体内容。点击输入详细内容，添加你的具体内容。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60347" y="1074547"/>
            <a:ext cx="1976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目录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02163" y="1890798"/>
            <a:ext cx="1892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CONTENTS</a:t>
            </a:r>
            <a:endParaRPr lang="zh-CN" altLang="en-US" sz="2400" b="1" dirty="0">
              <a:solidFill>
                <a:srgbClr val="DA9E80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580570" y="2285182"/>
            <a:ext cx="5677532" cy="830997"/>
            <a:chOff x="4878523" y="2444903"/>
            <a:chExt cx="5677532" cy="830997"/>
          </a:xfrm>
        </p:grpSpPr>
        <p:sp>
          <p:nvSpPr>
            <p:cNvPr id="5" name="文本框 4"/>
            <p:cNvSpPr txBox="1"/>
            <p:nvPr/>
          </p:nvSpPr>
          <p:spPr>
            <a:xfrm>
              <a:off x="5730055" y="2496273"/>
              <a:ext cx="482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rgbClr val="DA9E80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点击添加你的目录标题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878523" y="2444903"/>
              <a:ext cx="10043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4800" b="1" dirty="0">
                  <a:solidFill>
                    <a:srgbClr val="DA9E80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01</a:t>
              </a:r>
              <a:endParaRPr lang="zh-CN" altLang="en-US" sz="4800" b="1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5766215" y="2485999"/>
              <a:ext cx="4707648" cy="0"/>
            </a:xfrm>
            <a:prstGeom prst="line">
              <a:avLst/>
            </a:prstGeom>
            <a:ln w="15875">
              <a:solidFill>
                <a:srgbClr val="DA9E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5766215" y="3152878"/>
              <a:ext cx="4707648" cy="0"/>
            </a:xfrm>
            <a:prstGeom prst="line">
              <a:avLst/>
            </a:prstGeom>
            <a:ln w="15875">
              <a:solidFill>
                <a:srgbClr val="DA9E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4580570" y="3269279"/>
            <a:ext cx="5677532" cy="830997"/>
            <a:chOff x="4878523" y="2444903"/>
            <a:chExt cx="5677532" cy="830997"/>
          </a:xfrm>
        </p:grpSpPr>
        <p:sp>
          <p:nvSpPr>
            <p:cNvPr id="10" name="文本框 9"/>
            <p:cNvSpPr txBox="1"/>
            <p:nvPr/>
          </p:nvSpPr>
          <p:spPr>
            <a:xfrm>
              <a:off x="5730055" y="2496273"/>
              <a:ext cx="482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rgbClr val="DA9E80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点击添加你的目录标题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878523" y="2444903"/>
              <a:ext cx="10043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4800" b="1" dirty="0">
                  <a:solidFill>
                    <a:srgbClr val="DA9E80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02</a:t>
              </a:r>
              <a:endParaRPr lang="zh-CN" altLang="en-US" sz="4800" b="1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766215" y="2485999"/>
              <a:ext cx="4707648" cy="0"/>
            </a:xfrm>
            <a:prstGeom prst="line">
              <a:avLst/>
            </a:prstGeom>
            <a:ln w="15875">
              <a:solidFill>
                <a:srgbClr val="DA9E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5766215" y="3152878"/>
              <a:ext cx="4707648" cy="0"/>
            </a:xfrm>
            <a:prstGeom prst="line">
              <a:avLst/>
            </a:prstGeom>
            <a:ln w="15875">
              <a:solidFill>
                <a:srgbClr val="DA9E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4580570" y="4253376"/>
            <a:ext cx="5677532" cy="830997"/>
            <a:chOff x="4878523" y="2444903"/>
            <a:chExt cx="5677532" cy="830997"/>
          </a:xfrm>
        </p:grpSpPr>
        <p:sp>
          <p:nvSpPr>
            <p:cNvPr id="15" name="文本框 14"/>
            <p:cNvSpPr txBox="1"/>
            <p:nvPr/>
          </p:nvSpPr>
          <p:spPr>
            <a:xfrm>
              <a:off x="5730055" y="2496273"/>
              <a:ext cx="482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rgbClr val="DA9E80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点击添加你的目录标题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878523" y="2444903"/>
              <a:ext cx="10043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4800" b="1" dirty="0">
                  <a:solidFill>
                    <a:srgbClr val="DA9E80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03</a:t>
              </a:r>
              <a:endParaRPr lang="zh-CN" altLang="en-US" sz="4800" b="1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5766215" y="2485999"/>
              <a:ext cx="4707648" cy="0"/>
            </a:xfrm>
            <a:prstGeom prst="line">
              <a:avLst/>
            </a:prstGeom>
            <a:ln w="15875">
              <a:solidFill>
                <a:srgbClr val="DA9E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5766215" y="3152878"/>
              <a:ext cx="4707648" cy="0"/>
            </a:xfrm>
            <a:prstGeom prst="line">
              <a:avLst/>
            </a:prstGeom>
            <a:ln w="15875">
              <a:solidFill>
                <a:srgbClr val="DA9E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4580570" y="5237473"/>
            <a:ext cx="5677532" cy="830997"/>
            <a:chOff x="4878523" y="2444903"/>
            <a:chExt cx="5677532" cy="830997"/>
          </a:xfrm>
        </p:grpSpPr>
        <p:sp>
          <p:nvSpPr>
            <p:cNvPr id="20" name="文本框 19"/>
            <p:cNvSpPr txBox="1"/>
            <p:nvPr/>
          </p:nvSpPr>
          <p:spPr>
            <a:xfrm>
              <a:off x="5730055" y="2496273"/>
              <a:ext cx="482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rgbClr val="DA9E80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点击添加你的目录标题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878523" y="2444903"/>
              <a:ext cx="10043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4800" b="1" dirty="0">
                  <a:solidFill>
                    <a:srgbClr val="DA9E80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04</a:t>
              </a:r>
              <a:endParaRPr lang="zh-CN" altLang="en-US" sz="4800" b="1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5766215" y="2485999"/>
              <a:ext cx="4707648" cy="0"/>
            </a:xfrm>
            <a:prstGeom prst="line">
              <a:avLst/>
            </a:prstGeom>
            <a:ln w="15875">
              <a:solidFill>
                <a:srgbClr val="DA9E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766215" y="3152878"/>
              <a:ext cx="4707648" cy="0"/>
            </a:xfrm>
            <a:prstGeom prst="line">
              <a:avLst/>
            </a:prstGeom>
            <a:ln w="15875">
              <a:solidFill>
                <a:srgbClr val="DA9E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39" y="2352463"/>
            <a:ext cx="3592985" cy="3592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41442"/>
            <a:ext cx="2328807" cy="405830"/>
            <a:chOff x="5589142" y="3503488"/>
            <a:chExt cx="5075433" cy="667820"/>
          </a:xfrm>
        </p:grpSpPr>
        <p:sp>
          <p:nvSpPr>
            <p:cNvPr id="3" name="矩形 2"/>
            <p:cNvSpPr/>
            <p:nvPr/>
          </p:nvSpPr>
          <p:spPr>
            <a:xfrm>
              <a:off x="5589142" y="3503488"/>
              <a:ext cx="5075433" cy="667820"/>
            </a:xfrm>
            <a:prstGeom prst="rect">
              <a:avLst/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" name="文本框 26"/>
            <p:cNvSpPr txBox="1">
              <a:spLocks noChangeArrowheads="1"/>
            </p:cNvSpPr>
            <p:nvPr/>
          </p:nvSpPr>
          <p:spPr bwMode="auto">
            <a:xfrm>
              <a:off x="5756993" y="3539414"/>
              <a:ext cx="4740410" cy="6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</a:p>
          </p:txBody>
        </p:sp>
      </p:grpSp>
      <p:sp>
        <p:nvSpPr>
          <p:cNvPr id="5" name="L-Shape 6"/>
          <p:cNvSpPr/>
          <p:nvPr/>
        </p:nvSpPr>
        <p:spPr>
          <a:xfrm rot="5400000">
            <a:off x="983446" y="3824746"/>
            <a:ext cx="1537396" cy="2558194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DA9E8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6" name="Isosceles Triangle 7"/>
          <p:cNvSpPr/>
          <p:nvPr/>
        </p:nvSpPr>
        <p:spPr>
          <a:xfrm>
            <a:off x="2600604" y="3636409"/>
            <a:ext cx="435764" cy="435764"/>
          </a:xfrm>
          <a:prstGeom prst="triangle">
            <a:avLst>
              <a:gd name="adj" fmla="val 100000"/>
            </a:avLst>
          </a:prstGeom>
          <a:solidFill>
            <a:srgbClr val="DA9E8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grpSp>
        <p:nvGrpSpPr>
          <p:cNvPr id="7" name="Group 8"/>
          <p:cNvGrpSpPr/>
          <p:nvPr/>
        </p:nvGrpSpPr>
        <p:grpSpPr>
          <a:xfrm>
            <a:off x="860595" y="5026922"/>
            <a:ext cx="469864" cy="469864"/>
            <a:chOff x="4439444" y="2582069"/>
            <a:chExt cx="464344" cy="464344"/>
          </a:xfrm>
          <a:solidFill>
            <a:srgbClr val="DA9E80"/>
          </a:solidFill>
        </p:grpSpPr>
        <p:sp>
          <p:nvSpPr>
            <p:cNvPr id="8" name="AutoShape 123"/>
            <p:cNvSpPr/>
            <p:nvPr/>
          </p:nvSpPr>
          <p:spPr bwMode="auto">
            <a:xfrm>
              <a:off x="4439444" y="258206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effectLst>
                  <a:outerShdw blurRad="38100" dist="38100" dir="2700000" algn="tl">
                    <a:srgbClr val="000000"/>
                  </a:outerShdw>
                </a:effectLst>
                <a:latin typeface="方正细倩简体" panose="03000509000000000000" pitchFamily="65" charset="-122"/>
                <a:ea typeface="方正细倩简体" panose="03000509000000000000" pitchFamily="65" charset="-122"/>
                <a:sym typeface="Gill Sans" charset="0"/>
              </a:endParaRPr>
            </a:p>
          </p:txBody>
        </p:sp>
        <p:sp>
          <p:nvSpPr>
            <p:cNvPr id="9" name="AutoShape 124"/>
            <p:cNvSpPr/>
            <p:nvPr/>
          </p:nvSpPr>
          <p:spPr bwMode="auto">
            <a:xfrm>
              <a:off x="4570413" y="2712244"/>
              <a:ext cx="203200" cy="203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effectLst>
                  <a:outerShdw blurRad="38100" dist="38100" dir="2700000" algn="tl">
                    <a:srgbClr val="000000"/>
                  </a:outerShdw>
                </a:effectLst>
                <a:latin typeface="方正细倩简体" panose="03000509000000000000" pitchFamily="65" charset="-122"/>
                <a:ea typeface="方正细倩简体" panose="03000509000000000000" pitchFamily="65" charset="-122"/>
                <a:sym typeface="Gill Sans" charset="0"/>
              </a:endParaRPr>
            </a:p>
          </p:txBody>
        </p:sp>
        <p:sp>
          <p:nvSpPr>
            <p:cNvPr id="10" name="AutoShape 125"/>
            <p:cNvSpPr/>
            <p:nvPr/>
          </p:nvSpPr>
          <p:spPr bwMode="auto">
            <a:xfrm>
              <a:off x="4613275" y="2755900"/>
              <a:ext cx="116682" cy="1166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effectLst>
                  <a:outerShdw blurRad="38100" dist="38100" dir="2700000" algn="tl">
                    <a:srgbClr val="000000"/>
                  </a:outerShdw>
                </a:effectLst>
                <a:latin typeface="方正细倩简体" panose="03000509000000000000" pitchFamily="65" charset="-122"/>
                <a:ea typeface="方正细倩简体" panose="03000509000000000000" pitchFamily="65" charset="-122"/>
                <a:sym typeface="Gill Sans" charset="0"/>
              </a:endParaRPr>
            </a:p>
          </p:txBody>
        </p:sp>
      </p:grpSp>
      <p:sp>
        <p:nvSpPr>
          <p:cNvPr id="11" name="L-Shape 14"/>
          <p:cNvSpPr/>
          <p:nvPr/>
        </p:nvSpPr>
        <p:spPr>
          <a:xfrm rot="5400000">
            <a:off x="3810789" y="3125117"/>
            <a:ext cx="1537396" cy="2558194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DA9E8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2" name="Isosceles Triangle 15"/>
          <p:cNvSpPr/>
          <p:nvPr/>
        </p:nvSpPr>
        <p:spPr>
          <a:xfrm>
            <a:off x="5427946" y="2936780"/>
            <a:ext cx="435764" cy="435764"/>
          </a:xfrm>
          <a:prstGeom prst="triangle">
            <a:avLst>
              <a:gd name="adj" fmla="val 100000"/>
            </a:avLst>
          </a:prstGeom>
          <a:solidFill>
            <a:srgbClr val="DA9E8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grpSp>
        <p:nvGrpSpPr>
          <p:cNvPr id="13" name="Group 16"/>
          <p:cNvGrpSpPr/>
          <p:nvPr/>
        </p:nvGrpSpPr>
        <p:grpSpPr>
          <a:xfrm>
            <a:off x="3706684" y="4335144"/>
            <a:ext cx="470668" cy="440949"/>
            <a:chOff x="5368132" y="3540125"/>
            <a:chExt cx="465138" cy="435769"/>
          </a:xfrm>
          <a:solidFill>
            <a:srgbClr val="DA9E80"/>
          </a:solidFill>
        </p:grpSpPr>
        <p:sp>
          <p:nvSpPr>
            <p:cNvPr id="14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方正细倩简体" panose="03000509000000000000" pitchFamily="65" charset="-122"/>
                <a:ea typeface="方正细倩简体" panose="03000509000000000000" pitchFamily="65" charset="-122"/>
                <a:sym typeface="Gill Sans" charset="0"/>
              </a:endParaRPr>
            </a:p>
          </p:txBody>
        </p:sp>
        <p:sp>
          <p:nvSpPr>
            <p:cNvPr id="15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effectLst>
                  <a:outerShdw blurRad="38100" dist="38100" dir="2700000" algn="tl">
                    <a:srgbClr val="000000"/>
                  </a:outerShdw>
                </a:effectLst>
                <a:latin typeface="方正细倩简体" panose="03000509000000000000" pitchFamily="65" charset="-122"/>
                <a:ea typeface="方正细倩简体" panose="03000509000000000000" pitchFamily="65" charset="-122"/>
                <a:sym typeface="Gill Sans" charset="0"/>
              </a:endParaRPr>
            </a:p>
          </p:txBody>
        </p:sp>
      </p:grpSp>
      <p:grpSp>
        <p:nvGrpSpPr>
          <p:cNvPr id="16" name="Group 22"/>
          <p:cNvGrpSpPr/>
          <p:nvPr/>
        </p:nvGrpSpPr>
        <p:grpSpPr>
          <a:xfrm>
            <a:off x="6127733" y="2266374"/>
            <a:ext cx="2558194" cy="2206910"/>
            <a:chOff x="6259179" y="1704863"/>
            <a:chExt cx="2528139" cy="2180982"/>
          </a:xfrm>
          <a:solidFill>
            <a:srgbClr val="B46549"/>
          </a:solidFill>
        </p:grpSpPr>
        <p:sp>
          <p:nvSpPr>
            <p:cNvPr id="17" name="L-Shape 24"/>
            <p:cNvSpPr/>
            <p:nvPr/>
          </p:nvSpPr>
          <p:spPr>
            <a:xfrm rot="5400000">
              <a:off x="6763582" y="1862108"/>
              <a:ext cx="1519334" cy="2528139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8" name="Isosceles Triangle 25"/>
            <p:cNvSpPr/>
            <p:nvPr/>
          </p:nvSpPr>
          <p:spPr>
            <a:xfrm>
              <a:off x="8311464" y="1704863"/>
              <a:ext cx="430644" cy="430644"/>
            </a:xfrm>
            <a:prstGeom prst="triangle">
              <a:avLst>
                <a:gd name="adj" fmla="val 100000"/>
              </a:avLst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grpSp>
          <p:nvGrpSpPr>
            <p:cNvPr id="19" name="Group 26"/>
            <p:cNvGrpSpPr/>
            <p:nvPr/>
          </p:nvGrpSpPr>
          <p:grpSpPr>
            <a:xfrm>
              <a:off x="6664303" y="2900752"/>
              <a:ext cx="464344" cy="450850"/>
              <a:chOff x="8216107" y="4449763"/>
              <a:chExt cx="464344" cy="450850"/>
            </a:xfrm>
            <a:grpFill/>
          </p:grpSpPr>
          <p:sp>
            <p:nvSpPr>
              <p:cNvPr id="20" name="AutoShape 16"/>
              <p:cNvSpPr/>
              <p:nvPr/>
            </p:nvSpPr>
            <p:spPr bwMode="auto">
              <a:xfrm>
                <a:off x="8448675" y="4696619"/>
                <a:ext cx="57944" cy="587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4841"/>
                      <a:pt x="0" y="10800"/>
                    </a:cubicBezTo>
                    <a:cubicBezTo>
                      <a:pt x="0" y="16758"/>
                      <a:pt x="4838" y="21599"/>
                      <a:pt x="10800" y="21599"/>
                    </a:cubicBezTo>
                    <a:cubicBezTo>
                      <a:pt x="16761" y="21599"/>
                      <a:pt x="21600" y="16758"/>
                      <a:pt x="21600" y="10800"/>
                    </a:cubicBezTo>
                    <a:cubicBezTo>
                      <a:pt x="21600" y="4841"/>
                      <a:pt x="16761" y="0"/>
                      <a:pt x="10800" y="0"/>
                    </a:cubicBezTo>
                  </a:path>
                </a:pathLst>
              </a:custGeom>
              <a:solidFill>
                <a:srgbClr val="DA9E80"/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方正细倩简体" panose="03000509000000000000" pitchFamily="65" charset="-122"/>
                  <a:ea typeface="方正细倩简体" panose="03000509000000000000" pitchFamily="65" charset="-122"/>
                  <a:sym typeface="Gill Sans" charset="0"/>
                </a:endParaRPr>
              </a:p>
            </p:txBody>
          </p:sp>
          <p:sp>
            <p:nvSpPr>
              <p:cNvPr id="21" name="AutoShape 17"/>
              <p:cNvSpPr/>
              <p:nvPr/>
            </p:nvSpPr>
            <p:spPr bwMode="auto">
              <a:xfrm>
                <a:off x="8216107" y="4449763"/>
                <a:ext cx="464344" cy="450850"/>
              </a:xfrm>
              <a:custGeom>
                <a:avLst/>
                <a:gdLst>
                  <a:gd name="T0" fmla="*/ 10473 w 20946"/>
                  <a:gd name="T1" fmla="*/ 10800 h 21600"/>
                  <a:gd name="T2" fmla="*/ 10473 w 20946"/>
                  <a:gd name="T3" fmla="*/ 10800 h 21600"/>
                  <a:gd name="T4" fmla="*/ 10473 w 20946"/>
                  <a:gd name="T5" fmla="*/ 10800 h 21600"/>
                  <a:gd name="T6" fmla="*/ 10473 w 20946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946" h="21600">
                    <a:moveTo>
                      <a:pt x="18509" y="15329"/>
                    </a:moveTo>
                    <a:lnTo>
                      <a:pt x="11782" y="15329"/>
                    </a:lnTo>
                    <a:cubicBezTo>
                      <a:pt x="10699" y="15329"/>
                      <a:pt x="9818" y="14391"/>
                      <a:pt x="9818" y="13238"/>
                    </a:cubicBezTo>
                    <a:cubicBezTo>
                      <a:pt x="9818" y="12086"/>
                      <a:pt x="10699" y="11148"/>
                      <a:pt x="11782" y="11148"/>
                    </a:cubicBezTo>
                    <a:lnTo>
                      <a:pt x="17673" y="11148"/>
                    </a:lnTo>
                    <a:cubicBezTo>
                      <a:pt x="18077" y="11142"/>
                      <a:pt x="18477" y="10934"/>
                      <a:pt x="18721" y="10588"/>
                    </a:cubicBezTo>
                    <a:cubicBezTo>
                      <a:pt x="18789" y="10491"/>
                      <a:pt x="18842" y="10381"/>
                      <a:pt x="18885" y="10267"/>
                    </a:cubicBezTo>
                    <a:cubicBezTo>
                      <a:pt x="18890" y="10251"/>
                      <a:pt x="18901" y="10239"/>
                      <a:pt x="18906" y="10224"/>
                    </a:cubicBezTo>
                    <a:cubicBezTo>
                      <a:pt x="19377" y="10880"/>
                      <a:pt x="19636" y="11686"/>
                      <a:pt x="19636" y="12541"/>
                    </a:cubicBezTo>
                    <a:cubicBezTo>
                      <a:pt x="19636" y="13613"/>
                      <a:pt x="19230" y="14607"/>
                      <a:pt x="18509" y="15329"/>
                    </a:cubicBezTo>
                    <a:moveTo>
                      <a:pt x="17673" y="17767"/>
                    </a:moveTo>
                    <a:cubicBezTo>
                      <a:pt x="17673" y="19114"/>
                      <a:pt x="16647" y="20206"/>
                      <a:pt x="15382" y="20206"/>
                    </a:cubicBezTo>
                    <a:lnTo>
                      <a:pt x="3600" y="20206"/>
                    </a:lnTo>
                    <a:cubicBezTo>
                      <a:pt x="2334" y="20206"/>
                      <a:pt x="1309" y="19114"/>
                      <a:pt x="1309" y="17767"/>
                    </a:cubicBezTo>
                    <a:lnTo>
                      <a:pt x="1309" y="6786"/>
                    </a:lnTo>
                    <a:cubicBezTo>
                      <a:pt x="1931" y="7334"/>
                      <a:pt x="2730" y="7664"/>
                      <a:pt x="3600" y="7664"/>
                    </a:cubicBezTo>
                    <a:lnTo>
                      <a:pt x="14400" y="7664"/>
                    </a:lnTo>
                    <a:lnTo>
                      <a:pt x="17018" y="7664"/>
                    </a:lnTo>
                    <a:cubicBezTo>
                      <a:pt x="17379" y="7664"/>
                      <a:pt x="17673" y="7976"/>
                      <a:pt x="17673" y="8361"/>
                    </a:cubicBezTo>
                    <a:lnTo>
                      <a:pt x="17673" y="9754"/>
                    </a:lnTo>
                    <a:lnTo>
                      <a:pt x="11782" y="9754"/>
                    </a:lnTo>
                    <a:cubicBezTo>
                      <a:pt x="9974" y="9754"/>
                      <a:pt x="8509" y="11314"/>
                      <a:pt x="8509" y="13238"/>
                    </a:cubicBezTo>
                    <a:cubicBezTo>
                      <a:pt x="8509" y="15163"/>
                      <a:pt x="9974" y="16722"/>
                      <a:pt x="11782" y="16722"/>
                    </a:cubicBezTo>
                    <a:lnTo>
                      <a:pt x="17673" y="16722"/>
                    </a:lnTo>
                    <a:cubicBezTo>
                      <a:pt x="17673" y="16722"/>
                      <a:pt x="17673" y="17767"/>
                      <a:pt x="17673" y="17767"/>
                    </a:cubicBezTo>
                    <a:close/>
                    <a:moveTo>
                      <a:pt x="16363" y="5574"/>
                    </a:moveTo>
                    <a:lnTo>
                      <a:pt x="16363" y="6270"/>
                    </a:lnTo>
                    <a:lnTo>
                      <a:pt x="14400" y="6270"/>
                    </a:lnTo>
                    <a:lnTo>
                      <a:pt x="3600" y="6270"/>
                    </a:lnTo>
                    <a:cubicBezTo>
                      <a:pt x="3246" y="6270"/>
                      <a:pt x="2916" y="6179"/>
                      <a:pt x="2617" y="6027"/>
                    </a:cubicBezTo>
                    <a:lnTo>
                      <a:pt x="2617" y="5574"/>
                    </a:lnTo>
                    <a:cubicBezTo>
                      <a:pt x="2617" y="5574"/>
                      <a:pt x="16363" y="5574"/>
                      <a:pt x="16363" y="5574"/>
                    </a:cubicBezTo>
                    <a:close/>
                    <a:moveTo>
                      <a:pt x="16363" y="4877"/>
                    </a:moveTo>
                    <a:lnTo>
                      <a:pt x="2617" y="4877"/>
                    </a:lnTo>
                    <a:lnTo>
                      <a:pt x="2617" y="4180"/>
                    </a:lnTo>
                    <a:lnTo>
                      <a:pt x="16363" y="4180"/>
                    </a:lnTo>
                    <a:cubicBezTo>
                      <a:pt x="16363" y="4180"/>
                      <a:pt x="16363" y="4877"/>
                      <a:pt x="16363" y="4877"/>
                    </a:cubicBezTo>
                    <a:close/>
                    <a:moveTo>
                      <a:pt x="16363" y="3483"/>
                    </a:moveTo>
                    <a:lnTo>
                      <a:pt x="2617" y="3483"/>
                    </a:lnTo>
                    <a:lnTo>
                      <a:pt x="2617" y="2787"/>
                    </a:lnTo>
                    <a:lnTo>
                      <a:pt x="16363" y="2787"/>
                    </a:lnTo>
                    <a:cubicBezTo>
                      <a:pt x="16363" y="2787"/>
                      <a:pt x="16363" y="3483"/>
                      <a:pt x="16363" y="3483"/>
                    </a:cubicBezTo>
                    <a:close/>
                    <a:moveTo>
                      <a:pt x="3600" y="1393"/>
                    </a:moveTo>
                    <a:lnTo>
                      <a:pt x="14400" y="1393"/>
                    </a:lnTo>
                    <a:lnTo>
                      <a:pt x="17018" y="1393"/>
                    </a:lnTo>
                    <a:cubicBezTo>
                      <a:pt x="17379" y="1393"/>
                      <a:pt x="17673" y="1705"/>
                      <a:pt x="17673" y="2090"/>
                    </a:cubicBezTo>
                    <a:lnTo>
                      <a:pt x="17673" y="3832"/>
                    </a:lnTo>
                    <a:lnTo>
                      <a:pt x="17673" y="4180"/>
                    </a:lnTo>
                    <a:lnTo>
                      <a:pt x="17673" y="6398"/>
                    </a:lnTo>
                    <a:cubicBezTo>
                      <a:pt x="17466" y="6321"/>
                      <a:pt x="17249" y="6270"/>
                      <a:pt x="17018" y="6270"/>
                    </a:cubicBezTo>
                    <a:lnTo>
                      <a:pt x="17018" y="5574"/>
                    </a:lnTo>
                    <a:lnTo>
                      <a:pt x="17018" y="4180"/>
                    </a:lnTo>
                    <a:lnTo>
                      <a:pt x="17018" y="2787"/>
                    </a:lnTo>
                    <a:cubicBezTo>
                      <a:pt x="17018" y="2401"/>
                      <a:pt x="16724" y="2090"/>
                      <a:pt x="16363" y="2090"/>
                    </a:cubicBezTo>
                    <a:lnTo>
                      <a:pt x="2617" y="2090"/>
                    </a:lnTo>
                    <a:cubicBezTo>
                      <a:pt x="2256" y="2090"/>
                      <a:pt x="1963" y="2401"/>
                      <a:pt x="1963" y="2787"/>
                    </a:cubicBezTo>
                    <a:lnTo>
                      <a:pt x="1963" y="4180"/>
                    </a:lnTo>
                    <a:lnTo>
                      <a:pt x="1963" y="5534"/>
                    </a:lnTo>
                    <a:cubicBezTo>
                      <a:pt x="1559" y="5094"/>
                      <a:pt x="1309" y="4495"/>
                      <a:pt x="1309" y="3832"/>
                    </a:cubicBezTo>
                    <a:cubicBezTo>
                      <a:pt x="1309" y="2485"/>
                      <a:pt x="2334" y="1393"/>
                      <a:pt x="3600" y="1393"/>
                    </a:cubicBezTo>
                    <a:moveTo>
                      <a:pt x="18983" y="8361"/>
                    </a:moveTo>
                    <a:lnTo>
                      <a:pt x="18982" y="8361"/>
                    </a:lnTo>
                    <a:lnTo>
                      <a:pt x="18982" y="4180"/>
                    </a:lnTo>
                    <a:lnTo>
                      <a:pt x="18982" y="3832"/>
                    </a:lnTo>
                    <a:lnTo>
                      <a:pt x="18982" y="2090"/>
                    </a:lnTo>
                    <a:cubicBezTo>
                      <a:pt x="18982" y="935"/>
                      <a:pt x="18102" y="0"/>
                      <a:pt x="17018" y="0"/>
                    </a:cubicBezTo>
                    <a:lnTo>
                      <a:pt x="14400" y="0"/>
                    </a:lnTo>
                    <a:lnTo>
                      <a:pt x="3600" y="0"/>
                    </a:lnTo>
                    <a:cubicBezTo>
                      <a:pt x="1614" y="0"/>
                      <a:pt x="0" y="1719"/>
                      <a:pt x="0" y="3832"/>
                    </a:cubicBezTo>
                    <a:lnTo>
                      <a:pt x="0" y="17767"/>
                    </a:lnTo>
                    <a:cubicBezTo>
                      <a:pt x="0" y="19880"/>
                      <a:pt x="1614" y="21600"/>
                      <a:pt x="3600" y="21600"/>
                    </a:cubicBezTo>
                    <a:lnTo>
                      <a:pt x="15382" y="21600"/>
                    </a:lnTo>
                    <a:cubicBezTo>
                      <a:pt x="17366" y="21600"/>
                      <a:pt x="18982" y="19880"/>
                      <a:pt x="18982" y="17767"/>
                    </a:cubicBezTo>
                    <a:lnTo>
                      <a:pt x="18982" y="16722"/>
                    </a:lnTo>
                    <a:lnTo>
                      <a:pt x="18983" y="16722"/>
                    </a:lnTo>
                    <a:cubicBezTo>
                      <a:pt x="21600" y="14631"/>
                      <a:pt x="21600" y="10452"/>
                      <a:pt x="18983" y="8361"/>
                    </a:cubicBezTo>
                  </a:path>
                </a:pathLst>
              </a:custGeom>
              <a:solidFill>
                <a:srgbClr val="DA9E80"/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方正细倩简体" panose="03000509000000000000" pitchFamily="65" charset="-122"/>
                  <a:ea typeface="方正细倩简体" panose="03000509000000000000" pitchFamily="65" charset="-122"/>
                  <a:sym typeface="Gill Sans" charset="0"/>
                </a:endParaRPr>
              </a:p>
            </p:txBody>
          </p:sp>
        </p:grpSp>
      </p:grpSp>
      <p:sp>
        <p:nvSpPr>
          <p:cNvPr id="22" name="L-Shape 31"/>
          <p:cNvSpPr/>
          <p:nvPr/>
        </p:nvSpPr>
        <p:spPr>
          <a:xfrm rot="5400000">
            <a:off x="9414602" y="1755084"/>
            <a:ext cx="1537396" cy="2558194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DA9E8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grpSp>
        <p:nvGrpSpPr>
          <p:cNvPr id="23" name="Group 32"/>
          <p:cNvGrpSpPr/>
          <p:nvPr/>
        </p:nvGrpSpPr>
        <p:grpSpPr>
          <a:xfrm>
            <a:off x="9325889" y="2901876"/>
            <a:ext cx="469864" cy="470668"/>
            <a:chOff x="9145588" y="4435475"/>
            <a:chExt cx="464344" cy="465138"/>
          </a:xfrm>
          <a:solidFill>
            <a:srgbClr val="DA9E80"/>
          </a:solidFill>
        </p:grpSpPr>
        <p:sp>
          <p:nvSpPr>
            <p:cNvPr id="24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方正细倩简体" panose="03000509000000000000" pitchFamily="65" charset="-122"/>
                <a:ea typeface="方正细倩简体" panose="03000509000000000000" pitchFamily="65" charset="-122"/>
                <a:sym typeface="Gill Sans" charset="0"/>
              </a:endParaRPr>
            </a:p>
          </p:txBody>
        </p:sp>
        <p:sp>
          <p:nvSpPr>
            <p:cNvPr id="25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effectLst>
                  <a:outerShdw blurRad="38100" dist="38100" dir="2700000" algn="tl">
                    <a:srgbClr val="000000"/>
                  </a:outerShdw>
                </a:effectLst>
                <a:latin typeface="方正细倩简体" panose="03000509000000000000" pitchFamily="65" charset="-122"/>
                <a:ea typeface="方正细倩简体" panose="03000509000000000000" pitchFamily="65" charset="-122"/>
                <a:sym typeface="Gill Sans" charset="0"/>
              </a:endParaRPr>
            </a:p>
          </p:txBody>
        </p:sp>
        <p:sp>
          <p:nvSpPr>
            <p:cNvPr id="26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方正细倩简体" panose="03000509000000000000" pitchFamily="65" charset="-122"/>
                <a:ea typeface="方正细倩简体" panose="03000509000000000000" pitchFamily="65" charset="-122"/>
                <a:sym typeface="Gill Sans" charset="0"/>
              </a:endParaRPr>
            </a:p>
          </p:txBody>
        </p:sp>
        <p:sp>
          <p:nvSpPr>
            <p:cNvPr id="27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effectLst>
                  <a:outerShdw blurRad="38100" dist="38100" dir="2700000" algn="tl">
                    <a:srgbClr val="000000"/>
                  </a:outerShdw>
                </a:effectLst>
                <a:latin typeface="方正细倩简体" panose="03000509000000000000" pitchFamily="65" charset="-122"/>
                <a:ea typeface="方正细倩简体" panose="03000509000000000000" pitchFamily="65" charset="-122"/>
                <a:sym typeface="Gill Sans" charset="0"/>
              </a:endParaRPr>
            </a:p>
          </p:txBody>
        </p:sp>
        <p:sp>
          <p:nvSpPr>
            <p:cNvPr id="28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effectLst>
                  <a:outerShdw blurRad="38100" dist="38100" dir="2700000" algn="tl">
                    <a:srgbClr val="000000"/>
                  </a:outerShdw>
                </a:effectLst>
                <a:latin typeface="方正细倩简体" panose="03000509000000000000" pitchFamily="65" charset="-122"/>
                <a:ea typeface="方正细倩简体" panose="03000509000000000000" pitchFamily="65" charset="-122"/>
                <a:sym typeface="Gill Sans" charset="0"/>
              </a:endParaRPr>
            </a:p>
          </p:txBody>
        </p:sp>
        <p:sp>
          <p:nvSpPr>
            <p:cNvPr id="29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effectLst>
                  <a:outerShdw blurRad="38100" dist="38100" dir="2700000" algn="tl">
                    <a:srgbClr val="000000"/>
                  </a:outerShdw>
                </a:effectLst>
                <a:latin typeface="方正细倩简体" panose="03000509000000000000" pitchFamily="65" charset="-122"/>
                <a:ea typeface="方正细倩简体" panose="03000509000000000000" pitchFamily="65" charset="-122"/>
                <a:sym typeface="Gill Sans" charset="0"/>
              </a:endParaRPr>
            </a:p>
          </p:txBody>
        </p:sp>
        <p:sp>
          <p:nvSpPr>
            <p:cNvPr id="30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effectLst>
                  <a:outerShdw blurRad="38100" dist="38100" dir="2700000" algn="tl">
                    <a:srgbClr val="000000"/>
                  </a:outerShdw>
                </a:effectLst>
                <a:latin typeface="方正细倩简体" panose="03000509000000000000" pitchFamily="65" charset="-122"/>
                <a:ea typeface="方正细倩简体" panose="03000509000000000000" pitchFamily="65" charset="-122"/>
                <a:sym typeface="Gill Sans" charset="0"/>
              </a:endParaRPr>
            </a:p>
          </p:txBody>
        </p:sp>
        <p:sp>
          <p:nvSpPr>
            <p:cNvPr id="31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effectLst>
                  <a:outerShdw blurRad="38100" dist="38100" dir="2700000" algn="tl">
                    <a:srgbClr val="000000"/>
                  </a:outerShdw>
                </a:effectLst>
                <a:latin typeface="方正细倩简体" panose="03000509000000000000" pitchFamily="65" charset="-122"/>
                <a:ea typeface="方正细倩简体" panose="03000509000000000000" pitchFamily="65" charset="-122"/>
                <a:sym typeface="Gill Sans" charset="0"/>
              </a:endParaRPr>
            </a:p>
          </p:txBody>
        </p:sp>
        <p:sp>
          <p:nvSpPr>
            <p:cNvPr id="32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effectLst>
                  <a:outerShdw blurRad="38100" dist="38100" dir="2700000" algn="tl">
                    <a:srgbClr val="000000"/>
                  </a:outerShdw>
                </a:effectLst>
                <a:latin typeface="方正细倩简体" panose="03000509000000000000" pitchFamily="65" charset="-122"/>
                <a:ea typeface="方正细倩简体" panose="03000509000000000000" pitchFamily="65" charset="-122"/>
                <a:sym typeface="Gill Sans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254193" y="2157759"/>
            <a:ext cx="2518338" cy="2079094"/>
            <a:chOff x="6392981" y="2157759"/>
            <a:chExt cx="2518338" cy="2079094"/>
          </a:xfrm>
        </p:grpSpPr>
        <p:sp>
          <p:nvSpPr>
            <p:cNvPr id="34" name="矩形 19"/>
            <p:cNvSpPr>
              <a:spLocks noChangeArrowheads="1"/>
            </p:cNvSpPr>
            <p:nvPr/>
          </p:nvSpPr>
          <p:spPr bwMode="auto">
            <a:xfrm>
              <a:off x="6392981" y="2157759"/>
              <a:ext cx="2080124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latin typeface="方正细倩简体" panose="03000509000000000000" pitchFamily="65" charset="-122"/>
                  <a:ea typeface="方正细倩简体" panose="03000509000000000000" pitchFamily="65" charset="-122"/>
                  <a:sym typeface="微软雅黑" panose="020B0503020204020204" pitchFamily="34" charset="-122"/>
                </a:rPr>
                <a:t>单击此处添加标题</a:t>
              </a:r>
              <a:endParaRPr lang="zh-CN" altLang="en-US" sz="2800" b="1" dirty="0"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35" name="文本框 18"/>
            <p:cNvSpPr txBox="1">
              <a:spLocks noChangeArrowheads="1"/>
            </p:cNvSpPr>
            <p:nvPr/>
          </p:nvSpPr>
          <p:spPr bwMode="auto">
            <a:xfrm>
              <a:off x="7138867" y="3405856"/>
              <a:ext cx="177245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9319477" y="1532288"/>
            <a:ext cx="2307361" cy="1990702"/>
            <a:chOff x="9458265" y="1532288"/>
            <a:chExt cx="2307361" cy="1990702"/>
          </a:xfrm>
        </p:grpSpPr>
        <p:sp>
          <p:nvSpPr>
            <p:cNvPr id="37" name="矩形 19"/>
            <p:cNvSpPr>
              <a:spLocks noChangeArrowheads="1"/>
            </p:cNvSpPr>
            <p:nvPr/>
          </p:nvSpPr>
          <p:spPr bwMode="auto">
            <a:xfrm>
              <a:off x="9458265" y="1532288"/>
              <a:ext cx="2044149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latin typeface="方正细倩简体" panose="03000509000000000000" pitchFamily="65" charset="-122"/>
                  <a:ea typeface="方正细倩简体" panose="03000509000000000000" pitchFamily="65" charset="-122"/>
                  <a:sym typeface="微软雅黑" panose="020B0503020204020204" pitchFamily="34" charset="-122"/>
                </a:rPr>
                <a:t>单击此处添加标题</a:t>
              </a:r>
              <a:endParaRPr lang="zh-CN" altLang="en-US" sz="2800" b="1" dirty="0"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38" name="文本框 18"/>
            <p:cNvSpPr txBox="1">
              <a:spLocks noChangeArrowheads="1"/>
            </p:cNvSpPr>
            <p:nvPr/>
          </p:nvSpPr>
          <p:spPr bwMode="auto">
            <a:xfrm>
              <a:off x="9993174" y="2691993"/>
              <a:ext cx="177245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382980" y="2839305"/>
            <a:ext cx="2613081" cy="2087637"/>
            <a:chOff x="3521768" y="2839305"/>
            <a:chExt cx="2613081" cy="2087637"/>
          </a:xfrm>
        </p:grpSpPr>
        <p:sp>
          <p:nvSpPr>
            <p:cNvPr id="40" name="矩形 19"/>
            <p:cNvSpPr>
              <a:spLocks noChangeArrowheads="1"/>
            </p:cNvSpPr>
            <p:nvPr/>
          </p:nvSpPr>
          <p:spPr bwMode="auto">
            <a:xfrm>
              <a:off x="3521768" y="2839305"/>
              <a:ext cx="2044149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latin typeface="方正细倩简体" panose="03000509000000000000" pitchFamily="65" charset="-122"/>
                  <a:ea typeface="方正细倩简体" panose="03000509000000000000" pitchFamily="65" charset="-122"/>
                  <a:sym typeface="微软雅黑" panose="020B0503020204020204" pitchFamily="34" charset="-122"/>
                </a:rPr>
                <a:t>单击此处添加标题</a:t>
              </a:r>
              <a:endParaRPr lang="zh-CN" altLang="en-US" sz="2800" b="1" dirty="0"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41" name="文本框 18"/>
            <p:cNvSpPr txBox="1">
              <a:spLocks noChangeArrowheads="1"/>
            </p:cNvSpPr>
            <p:nvPr/>
          </p:nvSpPr>
          <p:spPr bwMode="auto">
            <a:xfrm>
              <a:off x="4362397" y="4095945"/>
              <a:ext cx="177245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99925" y="3483550"/>
            <a:ext cx="2539979" cy="2149344"/>
            <a:chOff x="738713" y="3483550"/>
            <a:chExt cx="2539979" cy="2149344"/>
          </a:xfrm>
        </p:grpSpPr>
        <p:sp>
          <p:nvSpPr>
            <p:cNvPr id="43" name="矩形 19"/>
            <p:cNvSpPr>
              <a:spLocks noChangeArrowheads="1"/>
            </p:cNvSpPr>
            <p:nvPr/>
          </p:nvSpPr>
          <p:spPr bwMode="auto">
            <a:xfrm>
              <a:off x="738713" y="3483550"/>
              <a:ext cx="2044149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latin typeface="方正细倩简体" panose="03000509000000000000" pitchFamily="65" charset="-122"/>
                  <a:ea typeface="方正细倩简体" panose="03000509000000000000" pitchFamily="65" charset="-122"/>
                  <a:sym typeface="微软雅黑" panose="020B0503020204020204" pitchFamily="34" charset="-122"/>
                </a:rPr>
                <a:t>单击此处添加标题</a:t>
              </a:r>
              <a:endParaRPr lang="zh-CN" altLang="en-US" sz="2800" b="1" dirty="0"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44" name="文本框 18"/>
            <p:cNvSpPr txBox="1">
              <a:spLocks noChangeArrowheads="1"/>
            </p:cNvSpPr>
            <p:nvPr/>
          </p:nvSpPr>
          <p:spPr bwMode="auto">
            <a:xfrm>
              <a:off x="1506240" y="4801897"/>
              <a:ext cx="177245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41442"/>
            <a:ext cx="2328807" cy="405830"/>
            <a:chOff x="5589142" y="3503488"/>
            <a:chExt cx="5075433" cy="667820"/>
          </a:xfrm>
        </p:grpSpPr>
        <p:sp>
          <p:nvSpPr>
            <p:cNvPr id="3" name="矩形 2"/>
            <p:cNvSpPr/>
            <p:nvPr/>
          </p:nvSpPr>
          <p:spPr>
            <a:xfrm>
              <a:off x="5589142" y="3503488"/>
              <a:ext cx="5075433" cy="667820"/>
            </a:xfrm>
            <a:prstGeom prst="rect">
              <a:avLst/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" name="文本框 26"/>
            <p:cNvSpPr txBox="1">
              <a:spLocks noChangeArrowheads="1"/>
            </p:cNvSpPr>
            <p:nvPr/>
          </p:nvSpPr>
          <p:spPr bwMode="auto">
            <a:xfrm>
              <a:off x="5756993" y="3539414"/>
              <a:ext cx="4740410" cy="6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153925" y="1747947"/>
            <a:ext cx="7884150" cy="4353212"/>
            <a:chOff x="3172745" y="1701620"/>
            <a:chExt cx="5999066" cy="3312368"/>
          </a:xfrm>
        </p:grpSpPr>
        <p:sp>
          <p:nvSpPr>
            <p:cNvPr id="6" name="圆角矩形 20"/>
            <p:cNvSpPr/>
            <p:nvPr/>
          </p:nvSpPr>
          <p:spPr bwMode="auto">
            <a:xfrm>
              <a:off x="3172745" y="2120570"/>
              <a:ext cx="1689706" cy="1949000"/>
            </a:xfrm>
            <a:prstGeom prst="roundRect">
              <a:avLst>
                <a:gd name="adj" fmla="val 5680"/>
              </a:avLst>
            </a:prstGeom>
            <a:noFill/>
            <a:ln w="19050" cap="flat" cmpd="sng" algn="ctr">
              <a:solidFill>
                <a:srgbClr val="DA9E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118" tIns="31058" rIns="62118" bIns="31058" numCol="1" rtlCol="0" anchor="t" anchorCtr="0" compatLnSpc="1"/>
            <a:lstStyle/>
            <a:p>
              <a:pPr lvl="2"/>
              <a:endParaRPr lang="zh-CN" altLang="en-US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圆角矩形 21"/>
            <p:cNvSpPr/>
            <p:nvPr/>
          </p:nvSpPr>
          <p:spPr bwMode="auto">
            <a:xfrm>
              <a:off x="7482105" y="2120570"/>
              <a:ext cx="1689706" cy="1949000"/>
            </a:xfrm>
            <a:prstGeom prst="roundRect">
              <a:avLst>
                <a:gd name="adj" fmla="val 5070"/>
              </a:avLst>
            </a:prstGeom>
            <a:noFill/>
            <a:ln w="19050" cap="flat" cmpd="sng" algn="ctr">
              <a:solidFill>
                <a:srgbClr val="DA9E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118" tIns="31058" rIns="62118" bIns="31058" numCol="1" rtlCol="0" anchor="t" anchorCtr="0" compatLnSpc="1"/>
            <a:lstStyle/>
            <a:p>
              <a:pPr lvl="2"/>
              <a:endParaRPr lang="zh-CN" altLang="en-US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圆角矩形 23"/>
            <p:cNvSpPr/>
            <p:nvPr/>
          </p:nvSpPr>
          <p:spPr bwMode="auto">
            <a:xfrm>
              <a:off x="5308376" y="2120570"/>
              <a:ext cx="1689706" cy="1949000"/>
            </a:xfrm>
            <a:prstGeom prst="roundRect">
              <a:avLst>
                <a:gd name="adj" fmla="val 5070"/>
              </a:avLst>
            </a:prstGeom>
            <a:noFill/>
            <a:ln w="19050" cap="flat" cmpd="sng" algn="ctr">
              <a:solidFill>
                <a:srgbClr val="DA9E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118" tIns="31058" rIns="62118" bIns="31058" numCol="1" rtlCol="0" anchor="t" anchorCtr="0" compatLnSpc="1"/>
            <a:lstStyle/>
            <a:p>
              <a:pPr lvl="2"/>
              <a:endParaRPr lang="zh-CN" altLang="en-US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3512227" y="4567882"/>
              <a:ext cx="5328877" cy="446106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118" tIns="31058" rIns="62118" bIns="31058" numCol="1" rtlCol="0" anchor="t" anchorCtr="0" compatLnSpc="1"/>
            <a:lstStyle/>
            <a:p>
              <a:endParaRPr lang="zh-CN" altLang="en-US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燕尾形 28"/>
            <p:cNvSpPr/>
            <p:nvPr/>
          </p:nvSpPr>
          <p:spPr>
            <a:xfrm rot="16200000" flipH="1" flipV="1">
              <a:off x="8192825" y="4126116"/>
              <a:ext cx="268262" cy="448905"/>
            </a:xfrm>
            <a:prstGeom prst="chevron">
              <a:avLst>
                <a:gd name="adj" fmla="val 39402"/>
              </a:avLst>
            </a:prstGeom>
            <a:solidFill>
              <a:srgbClr val="DA9E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118" tIns="31058" rIns="62118" bIns="31058" numCol="1" rtlCol="0" anchor="t" anchorCtr="0" compatLnSpc="1"/>
            <a:lstStyle/>
            <a:p>
              <a:endParaRPr lang="zh-CN" altLang="en-US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圆角矩形 29"/>
            <p:cNvSpPr/>
            <p:nvPr/>
          </p:nvSpPr>
          <p:spPr>
            <a:xfrm>
              <a:off x="5308376" y="1701620"/>
              <a:ext cx="1689706" cy="290618"/>
            </a:xfrm>
            <a:prstGeom prst="roundRect">
              <a:avLst/>
            </a:prstGeom>
            <a:solidFill>
              <a:srgbClr val="DA9E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118" tIns="31058" rIns="62118" bIns="31058" numCol="1" rtlCol="0" anchor="t" anchorCtr="0" compatLnSpc="1"/>
            <a:lstStyle/>
            <a:p>
              <a:endParaRPr lang="zh-CN" altLang="en-US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圆角矩形 30"/>
            <p:cNvSpPr/>
            <p:nvPr/>
          </p:nvSpPr>
          <p:spPr>
            <a:xfrm>
              <a:off x="7482105" y="1701620"/>
              <a:ext cx="1689706" cy="290618"/>
            </a:xfrm>
            <a:prstGeom prst="roundRect">
              <a:avLst/>
            </a:prstGeom>
            <a:solidFill>
              <a:srgbClr val="DA9E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118" tIns="31058" rIns="62118" bIns="31058" numCol="1" rtlCol="0" anchor="t" anchorCtr="0" compatLnSpc="1"/>
            <a:lstStyle/>
            <a:p>
              <a:endParaRPr lang="zh-CN" altLang="en-US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圆角矩形 31"/>
            <p:cNvSpPr/>
            <p:nvPr/>
          </p:nvSpPr>
          <p:spPr>
            <a:xfrm>
              <a:off x="3172745" y="1701620"/>
              <a:ext cx="1689706" cy="290618"/>
            </a:xfrm>
            <a:prstGeom prst="roundRect">
              <a:avLst/>
            </a:prstGeom>
            <a:solidFill>
              <a:srgbClr val="DA9E8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118" tIns="31058" rIns="62118" bIns="31058" numCol="1" rtlCol="0" anchor="t" anchorCtr="0" compatLnSpc="1"/>
            <a:lstStyle/>
            <a:p>
              <a:endParaRPr lang="zh-CN" altLang="en-US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" name="燕尾形 35"/>
            <p:cNvSpPr/>
            <p:nvPr/>
          </p:nvSpPr>
          <p:spPr>
            <a:xfrm rot="16200000" flipH="1" flipV="1">
              <a:off x="6055562" y="4126116"/>
              <a:ext cx="268262" cy="448905"/>
            </a:xfrm>
            <a:prstGeom prst="chevron">
              <a:avLst>
                <a:gd name="adj" fmla="val 39402"/>
              </a:avLst>
            </a:prstGeom>
            <a:solidFill>
              <a:srgbClr val="DA9E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118" tIns="31058" rIns="62118" bIns="31058" numCol="1" rtlCol="0" anchor="t" anchorCtr="0" compatLnSpc="1"/>
            <a:lstStyle/>
            <a:p>
              <a:endParaRPr lang="zh-CN" altLang="en-US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燕尾形 36"/>
            <p:cNvSpPr/>
            <p:nvPr/>
          </p:nvSpPr>
          <p:spPr>
            <a:xfrm rot="16200000" flipH="1" flipV="1">
              <a:off x="3904260" y="4126116"/>
              <a:ext cx="268262" cy="448905"/>
            </a:xfrm>
            <a:prstGeom prst="chevron">
              <a:avLst>
                <a:gd name="adj" fmla="val 39402"/>
              </a:avLst>
            </a:prstGeom>
            <a:solidFill>
              <a:srgbClr val="DA9E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118" tIns="31058" rIns="62118" bIns="31058" numCol="1" rtlCol="0" anchor="t" anchorCtr="0" compatLnSpc="1"/>
            <a:lstStyle/>
            <a:p>
              <a:endParaRPr lang="zh-CN" altLang="en-US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2148924" y="5653003"/>
            <a:ext cx="7884150" cy="395159"/>
          </a:xfrm>
          <a:prstGeom prst="rect">
            <a:avLst/>
          </a:prstGeom>
          <a:solidFill>
            <a:srgbClr val="DA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7" name="文本框 12"/>
          <p:cNvSpPr txBox="1">
            <a:spLocks noChangeArrowheads="1"/>
          </p:cNvSpPr>
          <p:nvPr/>
        </p:nvSpPr>
        <p:spPr bwMode="auto">
          <a:xfrm>
            <a:off x="2249112" y="1754250"/>
            <a:ext cx="2030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单击此处添加标题</a:t>
            </a:r>
          </a:p>
        </p:txBody>
      </p:sp>
      <p:sp>
        <p:nvSpPr>
          <p:cNvPr id="18" name="文本框 18"/>
          <p:cNvSpPr txBox="1">
            <a:spLocks noChangeArrowheads="1"/>
          </p:cNvSpPr>
          <p:nvPr/>
        </p:nvSpPr>
        <p:spPr bwMode="auto">
          <a:xfrm>
            <a:off x="2228718" y="2702096"/>
            <a:ext cx="205068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ysClr val="windowText" lastClr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点击输入详细内容，添加你的具体内容。点击输入详细内容，添加你的具体内容。点击输入详细内容，添加你的具体内容。</a:t>
            </a:r>
          </a:p>
        </p:txBody>
      </p:sp>
      <p:sp>
        <p:nvSpPr>
          <p:cNvPr id="19" name="文本框 12"/>
          <p:cNvSpPr txBox="1">
            <a:spLocks noChangeArrowheads="1"/>
          </p:cNvSpPr>
          <p:nvPr/>
        </p:nvSpPr>
        <p:spPr bwMode="auto">
          <a:xfrm>
            <a:off x="5062668" y="1754250"/>
            <a:ext cx="2030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单击此处添加标题</a:t>
            </a:r>
          </a:p>
        </p:txBody>
      </p:sp>
      <p:sp>
        <p:nvSpPr>
          <p:cNvPr id="20" name="文本框 18"/>
          <p:cNvSpPr txBox="1">
            <a:spLocks noChangeArrowheads="1"/>
          </p:cNvSpPr>
          <p:nvPr/>
        </p:nvSpPr>
        <p:spPr bwMode="auto">
          <a:xfrm>
            <a:off x="5042274" y="2702096"/>
            <a:ext cx="205068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ysClr val="windowText" lastClr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点击输入详细内容，添加你的具体内容。点击输入详细内容，添加你的具体内容。点击输入详细内容，添加你的具体内容。</a:t>
            </a:r>
          </a:p>
        </p:txBody>
      </p:sp>
      <p:sp>
        <p:nvSpPr>
          <p:cNvPr id="21" name="文本框 12"/>
          <p:cNvSpPr txBox="1">
            <a:spLocks noChangeArrowheads="1"/>
          </p:cNvSpPr>
          <p:nvPr/>
        </p:nvSpPr>
        <p:spPr bwMode="auto">
          <a:xfrm>
            <a:off x="7921189" y="1754250"/>
            <a:ext cx="2030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单击此处添加标题</a:t>
            </a:r>
          </a:p>
        </p:txBody>
      </p:sp>
      <p:sp>
        <p:nvSpPr>
          <p:cNvPr id="22" name="文本框 18"/>
          <p:cNvSpPr txBox="1">
            <a:spLocks noChangeArrowheads="1"/>
          </p:cNvSpPr>
          <p:nvPr/>
        </p:nvSpPr>
        <p:spPr bwMode="auto">
          <a:xfrm>
            <a:off x="7900795" y="2702096"/>
            <a:ext cx="205068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ysClr val="windowText" lastClr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点击输入详细内容，添加你的具体内容。点击输入详细内容，添加你的具体内容。点击输入详细内容，添加你的具体内容。</a:t>
            </a:r>
          </a:p>
        </p:txBody>
      </p:sp>
      <p:sp>
        <p:nvSpPr>
          <p:cNvPr id="23" name="文本框 12"/>
          <p:cNvSpPr txBox="1">
            <a:spLocks noChangeArrowheads="1"/>
          </p:cNvSpPr>
          <p:nvPr/>
        </p:nvSpPr>
        <p:spPr bwMode="auto">
          <a:xfrm>
            <a:off x="5004970" y="5665916"/>
            <a:ext cx="2030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11" y="1326220"/>
            <a:ext cx="4660661" cy="4660661"/>
          </a:xfrm>
          <a:prstGeom prst="rect">
            <a:avLst/>
          </a:prstGeom>
        </p:spPr>
      </p:pic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7254287" y="4634809"/>
            <a:ext cx="2491734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教师：喜爱</a:t>
            </a:r>
            <a:r>
              <a:rPr lang="en-US" altLang="zh-CN" sz="2000" b="1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PPT</a:t>
            </a:r>
            <a:endParaRPr lang="zh-CN" altLang="en-US" sz="2000" b="1" dirty="0">
              <a:solidFill>
                <a:srgbClr val="DA9E80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287446" y="1726586"/>
            <a:ext cx="3038240" cy="144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8800" b="1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202X</a:t>
            </a:r>
            <a:endParaRPr lang="zh-CN" altLang="en-US" sz="8800" dirty="0">
              <a:solidFill>
                <a:srgbClr val="DA9E8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18263" y="3013501"/>
            <a:ext cx="6458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b="1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衷心感谢</a:t>
            </a:r>
            <a:r>
              <a:rPr lang="zh-CN" altLang="en-US" sz="4800" b="1" dirty="0">
                <a:latin typeface="方正细倩简体" panose="03000509000000000000" pitchFamily="65" charset="-122"/>
                <a:ea typeface="方正细倩简体" panose="03000509000000000000" pitchFamily="65" charset="-122"/>
              </a:rPr>
              <a:t>您的聆听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586991" y="3936831"/>
            <a:ext cx="613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Thanks for your listening</a:t>
            </a:r>
            <a:endParaRPr lang="zh-CN" altLang="en-US" sz="3200" b="1" dirty="0">
              <a:solidFill>
                <a:srgbClr val="DA9E80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11" y="1326220"/>
            <a:ext cx="4660661" cy="4660661"/>
          </a:xfrm>
          <a:prstGeom prst="rect">
            <a:avLst/>
          </a:prstGeom>
        </p:spPr>
      </p:pic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7769751" y="2030816"/>
            <a:ext cx="16696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9600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01</a:t>
            </a:r>
            <a:endParaRPr lang="zh-CN" altLang="en-US" sz="9600" dirty="0">
              <a:solidFill>
                <a:srgbClr val="DA9E80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96000" y="3733838"/>
            <a:ext cx="482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点击添加你的目录标题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6132160" y="3723564"/>
            <a:ext cx="4707648" cy="0"/>
          </a:xfrm>
          <a:prstGeom prst="line">
            <a:avLst/>
          </a:prstGeom>
          <a:ln w="15875">
            <a:solidFill>
              <a:srgbClr val="DA9E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132160" y="4390443"/>
            <a:ext cx="4707648" cy="0"/>
          </a:xfrm>
          <a:prstGeom prst="line">
            <a:avLst/>
          </a:prstGeom>
          <a:ln w="15875">
            <a:solidFill>
              <a:srgbClr val="DA9E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41442"/>
            <a:ext cx="2328807" cy="405830"/>
            <a:chOff x="5589142" y="3503488"/>
            <a:chExt cx="5075433" cy="667820"/>
          </a:xfrm>
        </p:grpSpPr>
        <p:sp>
          <p:nvSpPr>
            <p:cNvPr id="3" name="矩形 2"/>
            <p:cNvSpPr/>
            <p:nvPr/>
          </p:nvSpPr>
          <p:spPr>
            <a:xfrm>
              <a:off x="5589142" y="3503488"/>
              <a:ext cx="5075433" cy="667820"/>
            </a:xfrm>
            <a:prstGeom prst="rect">
              <a:avLst/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" name="文本框 26"/>
            <p:cNvSpPr txBox="1">
              <a:spLocks noChangeArrowheads="1"/>
            </p:cNvSpPr>
            <p:nvPr/>
          </p:nvSpPr>
          <p:spPr bwMode="auto">
            <a:xfrm>
              <a:off x="5756993" y="3539414"/>
              <a:ext cx="4740410" cy="6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704301" y="1844380"/>
            <a:ext cx="4652117" cy="1210920"/>
            <a:chOff x="6454317" y="1667215"/>
            <a:chExt cx="4652117" cy="1210920"/>
          </a:xfrm>
        </p:grpSpPr>
        <p:grpSp>
          <p:nvGrpSpPr>
            <p:cNvPr id="6" name="组合 5"/>
            <p:cNvGrpSpPr/>
            <p:nvPr/>
          </p:nvGrpSpPr>
          <p:grpSpPr>
            <a:xfrm>
              <a:off x="6712789" y="1671111"/>
              <a:ext cx="2249130" cy="529143"/>
              <a:chOff x="6611091" y="1422620"/>
              <a:chExt cx="2673109" cy="628891"/>
            </a:xfrm>
          </p:grpSpPr>
          <p:sp>
            <p:nvSpPr>
              <p:cNvPr id="9" name="Freeform 133"/>
              <p:cNvSpPr/>
              <p:nvPr/>
            </p:nvSpPr>
            <p:spPr bwMode="auto">
              <a:xfrm>
                <a:off x="6611091" y="1422620"/>
                <a:ext cx="2673109" cy="628891"/>
              </a:xfrm>
              <a:prstGeom prst="roundRect">
                <a:avLst>
                  <a:gd name="adj" fmla="val 50000"/>
                </a:avLst>
              </a:prstGeom>
              <a:solidFill>
                <a:srgbClr val="DA9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="1">
                  <a:latin typeface="方正细倩简体" panose="03000509000000000000" pitchFamily="65" charset="-122"/>
                  <a:ea typeface="方正细倩简体" panose="03000509000000000000" pitchFamily="65" charset="-122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6796399" y="1519321"/>
                <a:ext cx="236790" cy="402613"/>
                <a:chOff x="3044825" y="1474788"/>
                <a:chExt cx="534988" cy="909637"/>
              </a:xfrm>
            </p:grpSpPr>
            <p:sp>
              <p:nvSpPr>
                <p:cNvPr id="14" name="Freeform 147"/>
                <p:cNvSpPr/>
                <p:nvPr/>
              </p:nvSpPr>
              <p:spPr bwMode="auto">
                <a:xfrm>
                  <a:off x="3198813" y="1474788"/>
                  <a:ext cx="344488" cy="334962"/>
                </a:xfrm>
                <a:custGeom>
                  <a:avLst/>
                  <a:gdLst>
                    <a:gd name="T0" fmla="*/ 114 w 115"/>
                    <a:gd name="T1" fmla="*/ 100 h 111"/>
                    <a:gd name="T2" fmla="*/ 111 w 115"/>
                    <a:gd name="T3" fmla="*/ 81 h 111"/>
                    <a:gd name="T4" fmla="*/ 98 w 115"/>
                    <a:gd name="T5" fmla="*/ 55 h 111"/>
                    <a:gd name="T6" fmla="*/ 66 w 115"/>
                    <a:gd name="T7" fmla="*/ 14 h 111"/>
                    <a:gd name="T8" fmla="*/ 19 w 115"/>
                    <a:gd name="T9" fmla="*/ 12 h 111"/>
                    <a:gd name="T10" fmla="*/ 10 w 115"/>
                    <a:gd name="T11" fmla="*/ 57 h 111"/>
                    <a:gd name="T12" fmla="*/ 57 w 115"/>
                    <a:gd name="T13" fmla="*/ 100 h 111"/>
                    <a:gd name="T14" fmla="*/ 85 w 115"/>
                    <a:gd name="T15" fmla="*/ 110 h 111"/>
                    <a:gd name="T16" fmla="*/ 97 w 115"/>
                    <a:gd name="T17" fmla="*/ 111 h 111"/>
                    <a:gd name="T18" fmla="*/ 109 w 115"/>
                    <a:gd name="T19" fmla="*/ 108 h 111"/>
                    <a:gd name="T20" fmla="*/ 114 w 115"/>
                    <a:gd name="T21" fmla="*/ 10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5" h="111">
                      <a:moveTo>
                        <a:pt x="114" y="100"/>
                      </a:moveTo>
                      <a:cubicBezTo>
                        <a:pt x="112" y="95"/>
                        <a:pt x="113" y="87"/>
                        <a:pt x="111" y="81"/>
                      </a:cubicBezTo>
                      <a:cubicBezTo>
                        <a:pt x="107" y="72"/>
                        <a:pt x="105" y="62"/>
                        <a:pt x="98" y="55"/>
                      </a:cubicBezTo>
                      <a:cubicBezTo>
                        <a:pt x="88" y="42"/>
                        <a:pt x="78" y="25"/>
                        <a:pt x="66" y="14"/>
                      </a:cubicBezTo>
                      <a:cubicBezTo>
                        <a:pt x="53" y="3"/>
                        <a:pt x="33" y="0"/>
                        <a:pt x="19" y="12"/>
                      </a:cubicBezTo>
                      <a:cubicBezTo>
                        <a:pt x="6" y="22"/>
                        <a:pt x="0" y="42"/>
                        <a:pt x="10" y="57"/>
                      </a:cubicBezTo>
                      <a:cubicBezTo>
                        <a:pt x="22" y="75"/>
                        <a:pt x="40" y="89"/>
                        <a:pt x="57" y="100"/>
                      </a:cubicBezTo>
                      <a:cubicBezTo>
                        <a:pt x="66" y="106"/>
                        <a:pt x="75" y="108"/>
                        <a:pt x="85" y="110"/>
                      </a:cubicBezTo>
                      <a:cubicBezTo>
                        <a:pt x="89" y="110"/>
                        <a:pt x="93" y="111"/>
                        <a:pt x="97" y="111"/>
                      </a:cubicBezTo>
                      <a:cubicBezTo>
                        <a:pt x="101" y="110"/>
                        <a:pt x="105" y="108"/>
                        <a:pt x="109" y="108"/>
                      </a:cubicBezTo>
                      <a:cubicBezTo>
                        <a:pt x="114" y="109"/>
                        <a:pt x="115" y="103"/>
                        <a:pt x="114" y="1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="1"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  <p:sp>
              <p:nvSpPr>
                <p:cNvPr id="15" name="Freeform 149"/>
                <p:cNvSpPr/>
                <p:nvPr/>
              </p:nvSpPr>
              <p:spPr bwMode="auto">
                <a:xfrm>
                  <a:off x="3044825" y="1998663"/>
                  <a:ext cx="534988" cy="385762"/>
                </a:xfrm>
                <a:custGeom>
                  <a:avLst/>
                  <a:gdLst>
                    <a:gd name="T0" fmla="*/ 163 w 178"/>
                    <a:gd name="T1" fmla="*/ 2 h 128"/>
                    <a:gd name="T2" fmla="*/ 49 w 178"/>
                    <a:gd name="T3" fmla="*/ 52 h 128"/>
                    <a:gd name="T4" fmla="*/ 58 w 178"/>
                    <a:gd name="T5" fmla="*/ 121 h 128"/>
                    <a:gd name="T6" fmla="*/ 171 w 178"/>
                    <a:gd name="T7" fmla="*/ 7 h 128"/>
                    <a:gd name="T8" fmla="*/ 163 w 178"/>
                    <a:gd name="T9" fmla="*/ 2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8" h="128">
                      <a:moveTo>
                        <a:pt x="163" y="2"/>
                      </a:moveTo>
                      <a:cubicBezTo>
                        <a:pt x="127" y="25"/>
                        <a:pt x="93" y="52"/>
                        <a:pt x="49" y="52"/>
                      </a:cubicBezTo>
                      <a:cubicBezTo>
                        <a:pt x="0" y="53"/>
                        <a:pt x="7" y="128"/>
                        <a:pt x="58" y="121"/>
                      </a:cubicBezTo>
                      <a:cubicBezTo>
                        <a:pt x="112" y="112"/>
                        <a:pt x="178" y="69"/>
                        <a:pt x="171" y="7"/>
                      </a:cubicBezTo>
                      <a:cubicBezTo>
                        <a:pt x="171" y="3"/>
                        <a:pt x="167" y="0"/>
                        <a:pt x="163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="1"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>
                <a:off x="8864457" y="1517665"/>
                <a:ext cx="238196" cy="401208"/>
                <a:chOff x="6278563" y="1477963"/>
                <a:chExt cx="538163" cy="906462"/>
              </a:xfrm>
            </p:grpSpPr>
            <p:sp>
              <p:nvSpPr>
                <p:cNvPr id="12" name="Freeform 153"/>
                <p:cNvSpPr/>
                <p:nvPr/>
              </p:nvSpPr>
              <p:spPr bwMode="auto">
                <a:xfrm>
                  <a:off x="6311900" y="1477963"/>
                  <a:ext cx="346075" cy="331787"/>
                </a:xfrm>
                <a:custGeom>
                  <a:avLst/>
                  <a:gdLst>
                    <a:gd name="T0" fmla="*/ 6 w 115"/>
                    <a:gd name="T1" fmla="*/ 107 h 110"/>
                    <a:gd name="T2" fmla="*/ 16 w 115"/>
                    <a:gd name="T3" fmla="*/ 109 h 110"/>
                    <a:gd name="T4" fmla="*/ 31 w 115"/>
                    <a:gd name="T5" fmla="*/ 109 h 110"/>
                    <a:gd name="T6" fmla="*/ 58 w 115"/>
                    <a:gd name="T7" fmla="*/ 99 h 110"/>
                    <a:gd name="T8" fmla="*/ 105 w 115"/>
                    <a:gd name="T9" fmla="*/ 56 h 110"/>
                    <a:gd name="T10" fmla="*/ 96 w 115"/>
                    <a:gd name="T11" fmla="*/ 11 h 110"/>
                    <a:gd name="T12" fmla="*/ 50 w 115"/>
                    <a:gd name="T13" fmla="*/ 13 h 110"/>
                    <a:gd name="T14" fmla="*/ 17 w 115"/>
                    <a:gd name="T15" fmla="*/ 54 h 110"/>
                    <a:gd name="T16" fmla="*/ 5 w 115"/>
                    <a:gd name="T17" fmla="*/ 78 h 110"/>
                    <a:gd name="T18" fmla="*/ 2 w 115"/>
                    <a:gd name="T19" fmla="*/ 91 h 110"/>
                    <a:gd name="T20" fmla="*/ 2 w 115"/>
                    <a:gd name="T21" fmla="*/ 99 h 110"/>
                    <a:gd name="T22" fmla="*/ 6 w 115"/>
                    <a:gd name="T23" fmla="*/ 107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5" h="110">
                      <a:moveTo>
                        <a:pt x="6" y="107"/>
                      </a:moveTo>
                      <a:cubicBezTo>
                        <a:pt x="10" y="107"/>
                        <a:pt x="13" y="109"/>
                        <a:pt x="16" y="109"/>
                      </a:cubicBezTo>
                      <a:cubicBezTo>
                        <a:pt x="21" y="110"/>
                        <a:pt x="26" y="110"/>
                        <a:pt x="31" y="109"/>
                      </a:cubicBezTo>
                      <a:cubicBezTo>
                        <a:pt x="41" y="107"/>
                        <a:pt x="50" y="105"/>
                        <a:pt x="58" y="99"/>
                      </a:cubicBezTo>
                      <a:cubicBezTo>
                        <a:pt x="75" y="88"/>
                        <a:pt x="94" y="73"/>
                        <a:pt x="105" y="56"/>
                      </a:cubicBezTo>
                      <a:cubicBezTo>
                        <a:pt x="115" y="42"/>
                        <a:pt x="110" y="21"/>
                        <a:pt x="96" y="11"/>
                      </a:cubicBezTo>
                      <a:cubicBezTo>
                        <a:pt x="82" y="0"/>
                        <a:pt x="63" y="1"/>
                        <a:pt x="50" y="13"/>
                      </a:cubicBezTo>
                      <a:cubicBezTo>
                        <a:pt x="38" y="25"/>
                        <a:pt x="28" y="41"/>
                        <a:pt x="17" y="54"/>
                      </a:cubicBezTo>
                      <a:cubicBezTo>
                        <a:pt x="11" y="61"/>
                        <a:pt x="9" y="69"/>
                        <a:pt x="5" y="78"/>
                      </a:cubicBezTo>
                      <a:cubicBezTo>
                        <a:pt x="4" y="82"/>
                        <a:pt x="2" y="86"/>
                        <a:pt x="2" y="91"/>
                      </a:cubicBezTo>
                      <a:cubicBezTo>
                        <a:pt x="2" y="94"/>
                        <a:pt x="3" y="96"/>
                        <a:pt x="2" y="99"/>
                      </a:cubicBezTo>
                      <a:cubicBezTo>
                        <a:pt x="0" y="102"/>
                        <a:pt x="2" y="108"/>
                        <a:pt x="6" y="1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="1"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  <p:sp>
              <p:nvSpPr>
                <p:cNvPr id="13" name="Freeform 155"/>
                <p:cNvSpPr/>
                <p:nvPr/>
              </p:nvSpPr>
              <p:spPr bwMode="auto">
                <a:xfrm>
                  <a:off x="6278563" y="1998663"/>
                  <a:ext cx="538163" cy="385762"/>
                </a:xfrm>
                <a:custGeom>
                  <a:avLst/>
                  <a:gdLst>
                    <a:gd name="T0" fmla="*/ 6 w 179"/>
                    <a:gd name="T1" fmla="*/ 7 h 128"/>
                    <a:gd name="T2" fmla="*/ 119 w 179"/>
                    <a:gd name="T3" fmla="*/ 121 h 128"/>
                    <a:gd name="T4" fmla="*/ 129 w 179"/>
                    <a:gd name="T5" fmla="*/ 52 h 128"/>
                    <a:gd name="T6" fmla="*/ 15 w 179"/>
                    <a:gd name="T7" fmla="*/ 2 h 128"/>
                    <a:gd name="T8" fmla="*/ 6 w 179"/>
                    <a:gd name="T9" fmla="*/ 7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9" h="128">
                      <a:moveTo>
                        <a:pt x="6" y="7"/>
                      </a:moveTo>
                      <a:cubicBezTo>
                        <a:pt x="0" y="69"/>
                        <a:pt x="65" y="112"/>
                        <a:pt x="119" y="121"/>
                      </a:cubicBezTo>
                      <a:cubicBezTo>
                        <a:pt x="170" y="128"/>
                        <a:pt x="179" y="53"/>
                        <a:pt x="129" y="52"/>
                      </a:cubicBezTo>
                      <a:cubicBezTo>
                        <a:pt x="85" y="52"/>
                        <a:pt x="50" y="25"/>
                        <a:pt x="15" y="2"/>
                      </a:cubicBezTo>
                      <a:cubicBezTo>
                        <a:pt x="11" y="0"/>
                        <a:pt x="7" y="3"/>
                        <a:pt x="6" y="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="1"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</p:grpSp>
        </p:grpSp>
        <p:sp>
          <p:nvSpPr>
            <p:cNvPr id="7" name="矩形 6"/>
            <p:cNvSpPr>
              <a:spLocks noChangeArrowheads="1"/>
            </p:cNvSpPr>
            <p:nvPr/>
          </p:nvSpPr>
          <p:spPr bwMode="auto">
            <a:xfrm>
              <a:off x="7031504" y="1667215"/>
              <a:ext cx="1569660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  <a:sym typeface="微软雅黑" panose="020B0503020204020204" pitchFamily="34" charset="-122"/>
                </a:rPr>
                <a:t>此处添加标题</a:t>
              </a:r>
              <a:endParaRPr lang="zh-CN" altLang="en-US" sz="2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8" name="文本框 18"/>
            <p:cNvSpPr txBox="1">
              <a:spLocks noChangeArrowheads="1"/>
            </p:cNvSpPr>
            <p:nvPr/>
          </p:nvSpPr>
          <p:spPr bwMode="auto">
            <a:xfrm>
              <a:off x="6454317" y="2231804"/>
              <a:ext cx="465211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点击输入详细内容，添加你的具体内容。点击输入详细内容，添加你的具体内容。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704300" y="3379128"/>
            <a:ext cx="4652117" cy="1210920"/>
            <a:chOff x="6454317" y="1667215"/>
            <a:chExt cx="4652117" cy="1210920"/>
          </a:xfrm>
        </p:grpSpPr>
        <p:grpSp>
          <p:nvGrpSpPr>
            <p:cNvPr id="17" name="组合 16"/>
            <p:cNvGrpSpPr/>
            <p:nvPr/>
          </p:nvGrpSpPr>
          <p:grpSpPr>
            <a:xfrm>
              <a:off x="6712789" y="1671111"/>
              <a:ext cx="2249130" cy="529143"/>
              <a:chOff x="6611091" y="1422620"/>
              <a:chExt cx="2673109" cy="628891"/>
            </a:xfrm>
          </p:grpSpPr>
          <p:sp>
            <p:nvSpPr>
              <p:cNvPr id="20" name="Freeform 133"/>
              <p:cNvSpPr/>
              <p:nvPr/>
            </p:nvSpPr>
            <p:spPr bwMode="auto">
              <a:xfrm>
                <a:off x="6611091" y="1422620"/>
                <a:ext cx="2673109" cy="628891"/>
              </a:xfrm>
              <a:prstGeom prst="roundRect">
                <a:avLst>
                  <a:gd name="adj" fmla="val 50000"/>
                </a:avLst>
              </a:prstGeom>
              <a:solidFill>
                <a:srgbClr val="DA9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="1">
                  <a:latin typeface="方正细倩简体" panose="03000509000000000000" pitchFamily="65" charset="-122"/>
                  <a:ea typeface="方正细倩简体" panose="03000509000000000000" pitchFamily="65" charset="-122"/>
                </a:endParaRPr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6796399" y="1519321"/>
                <a:ext cx="236790" cy="402613"/>
                <a:chOff x="3044825" y="1474788"/>
                <a:chExt cx="534988" cy="909637"/>
              </a:xfrm>
            </p:grpSpPr>
            <p:sp>
              <p:nvSpPr>
                <p:cNvPr id="25" name="Freeform 147"/>
                <p:cNvSpPr/>
                <p:nvPr/>
              </p:nvSpPr>
              <p:spPr bwMode="auto">
                <a:xfrm>
                  <a:off x="3198813" y="1474788"/>
                  <a:ext cx="344488" cy="334962"/>
                </a:xfrm>
                <a:custGeom>
                  <a:avLst/>
                  <a:gdLst>
                    <a:gd name="T0" fmla="*/ 114 w 115"/>
                    <a:gd name="T1" fmla="*/ 100 h 111"/>
                    <a:gd name="T2" fmla="*/ 111 w 115"/>
                    <a:gd name="T3" fmla="*/ 81 h 111"/>
                    <a:gd name="T4" fmla="*/ 98 w 115"/>
                    <a:gd name="T5" fmla="*/ 55 h 111"/>
                    <a:gd name="T6" fmla="*/ 66 w 115"/>
                    <a:gd name="T7" fmla="*/ 14 h 111"/>
                    <a:gd name="T8" fmla="*/ 19 w 115"/>
                    <a:gd name="T9" fmla="*/ 12 h 111"/>
                    <a:gd name="T10" fmla="*/ 10 w 115"/>
                    <a:gd name="T11" fmla="*/ 57 h 111"/>
                    <a:gd name="T12" fmla="*/ 57 w 115"/>
                    <a:gd name="T13" fmla="*/ 100 h 111"/>
                    <a:gd name="T14" fmla="*/ 85 w 115"/>
                    <a:gd name="T15" fmla="*/ 110 h 111"/>
                    <a:gd name="T16" fmla="*/ 97 w 115"/>
                    <a:gd name="T17" fmla="*/ 111 h 111"/>
                    <a:gd name="T18" fmla="*/ 109 w 115"/>
                    <a:gd name="T19" fmla="*/ 108 h 111"/>
                    <a:gd name="T20" fmla="*/ 114 w 115"/>
                    <a:gd name="T21" fmla="*/ 10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5" h="111">
                      <a:moveTo>
                        <a:pt x="114" y="100"/>
                      </a:moveTo>
                      <a:cubicBezTo>
                        <a:pt x="112" y="95"/>
                        <a:pt x="113" y="87"/>
                        <a:pt x="111" y="81"/>
                      </a:cubicBezTo>
                      <a:cubicBezTo>
                        <a:pt x="107" y="72"/>
                        <a:pt x="105" y="62"/>
                        <a:pt x="98" y="55"/>
                      </a:cubicBezTo>
                      <a:cubicBezTo>
                        <a:pt x="88" y="42"/>
                        <a:pt x="78" y="25"/>
                        <a:pt x="66" y="14"/>
                      </a:cubicBezTo>
                      <a:cubicBezTo>
                        <a:pt x="53" y="3"/>
                        <a:pt x="33" y="0"/>
                        <a:pt x="19" y="12"/>
                      </a:cubicBezTo>
                      <a:cubicBezTo>
                        <a:pt x="6" y="22"/>
                        <a:pt x="0" y="42"/>
                        <a:pt x="10" y="57"/>
                      </a:cubicBezTo>
                      <a:cubicBezTo>
                        <a:pt x="22" y="75"/>
                        <a:pt x="40" y="89"/>
                        <a:pt x="57" y="100"/>
                      </a:cubicBezTo>
                      <a:cubicBezTo>
                        <a:pt x="66" y="106"/>
                        <a:pt x="75" y="108"/>
                        <a:pt x="85" y="110"/>
                      </a:cubicBezTo>
                      <a:cubicBezTo>
                        <a:pt x="89" y="110"/>
                        <a:pt x="93" y="111"/>
                        <a:pt x="97" y="111"/>
                      </a:cubicBezTo>
                      <a:cubicBezTo>
                        <a:pt x="101" y="110"/>
                        <a:pt x="105" y="108"/>
                        <a:pt x="109" y="108"/>
                      </a:cubicBezTo>
                      <a:cubicBezTo>
                        <a:pt x="114" y="109"/>
                        <a:pt x="115" y="103"/>
                        <a:pt x="114" y="1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="1"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  <p:sp>
              <p:nvSpPr>
                <p:cNvPr id="26" name="Freeform 149"/>
                <p:cNvSpPr/>
                <p:nvPr/>
              </p:nvSpPr>
              <p:spPr bwMode="auto">
                <a:xfrm>
                  <a:off x="3044825" y="1998663"/>
                  <a:ext cx="534988" cy="385762"/>
                </a:xfrm>
                <a:custGeom>
                  <a:avLst/>
                  <a:gdLst>
                    <a:gd name="T0" fmla="*/ 163 w 178"/>
                    <a:gd name="T1" fmla="*/ 2 h 128"/>
                    <a:gd name="T2" fmla="*/ 49 w 178"/>
                    <a:gd name="T3" fmla="*/ 52 h 128"/>
                    <a:gd name="T4" fmla="*/ 58 w 178"/>
                    <a:gd name="T5" fmla="*/ 121 h 128"/>
                    <a:gd name="T6" fmla="*/ 171 w 178"/>
                    <a:gd name="T7" fmla="*/ 7 h 128"/>
                    <a:gd name="T8" fmla="*/ 163 w 178"/>
                    <a:gd name="T9" fmla="*/ 2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8" h="128">
                      <a:moveTo>
                        <a:pt x="163" y="2"/>
                      </a:moveTo>
                      <a:cubicBezTo>
                        <a:pt x="127" y="25"/>
                        <a:pt x="93" y="52"/>
                        <a:pt x="49" y="52"/>
                      </a:cubicBezTo>
                      <a:cubicBezTo>
                        <a:pt x="0" y="53"/>
                        <a:pt x="7" y="128"/>
                        <a:pt x="58" y="121"/>
                      </a:cubicBezTo>
                      <a:cubicBezTo>
                        <a:pt x="112" y="112"/>
                        <a:pt x="178" y="69"/>
                        <a:pt x="171" y="7"/>
                      </a:cubicBezTo>
                      <a:cubicBezTo>
                        <a:pt x="171" y="3"/>
                        <a:pt x="167" y="0"/>
                        <a:pt x="163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="1"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8864457" y="1517665"/>
                <a:ext cx="238196" cy="401208"/>
                <a:chOff x="6278563" y="1477963"/>
                <a:chExt cx="538163" cy="906462"/>
              </a:xfrm>
            </p:grpSpPr>
            <p:sp>
              <p:nvSpPr>
                <p:cNvPr id="23" name="Freeform 153"/>
                <p:cNvSpPr/>
                <p:nvPr/>
              </p:nvSpPr>
              <p:spPr bwMode="auto">
                <a:xfrm>
                  <a:off x="6311900" y="1477963"/>
                  <a:ext cx="346075" cy="331787"/>
                </a:xfrm>
                <a:custGeom>
                  <a:avLst/>
                  <a:gdLst>
                    <a:gd name="T0" fmla="*/ 6 w 115"/>
                    <a:gd name="T1" fmla="*/ 107 h 110"/>
                    <a:gd name="T2" fmla="*/ 16 w 115"/>
                    <a:gd name="T3" fmla="*/ 109 h 110"/>
                    <a:gd name="T4" fmla="*/ 31 w 115"/>
                    <a:gd name="T5" fmla="*/ 109 h 110"/>
                    <a:gd name="T6" fmla="*/ 58 w 115"/>
                    <a:gd name="T7" fmla="*/ 99 h 110"/>
                    <a:gd name="T8" fmla="*/ 105 w 115"/>
                    <a:gd name="T9" fmla="*/ 56 h 110"/>
                    <a:gd name="T10" fmla="*/ 96 w 115"/>
                    <a:gd name="T11" fmla="*/ 11 h 110"/>
                    <a:gd name="T12" fmla="*/ 50 w 115"/>
                    <a:gd name="T13" fmla="*/ 13 h 110"/>
                    <a:gd name="T14" fmla="*/ 17 w 115"/>
                    <a:gd name="T15" fmla="*/ 54 h 110"/>
                    <a:gd name="T16" fmla="*/ 5 w 115"/>
                    <a:gd name="T17" fmla="*/ 78 h 110"/>
                    <a:gd name="T18" fmla="*/ 2 w 115"/>
                    <a:gd name="T19" fmla="*/ 91 h 110"/>
                    <a:gd name="T20" fmla="*/ 2 w 115"/>
                    <a:gd name="T21" fmla="*/ 99 h 110"/>
                    <a:gd name="T22" fmla="*/ 6 w 115"/>
                    <a:gd name="T23" fmla="*/ 107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5" h="110">
                      <a:moveTo>
                        <a:pt x="6" y="107"/>
                      </a:moveTo>
                      <a:cubicBezTo>
                        <a:pt x="10" y="107"/>
                        <a:pt x="13" y="109"/>
                        <a:pt x="16" y="109"/>
                      </a:cubicBezTo>
                      <a:cubicBezTo>
                        <a:pt x="21" y="110"/>
                        <a:pt x="26" y="110"/>
                        <a:pt x="31" y="109"/>
                      </a:cubicBezTo>
                      <a:cubicBezTo>
                        <a:pt x="41" y="107"/>
                        <a:pt x="50" y="105"/>
                        <a:pt x="58" y="99"/>
                      </a:cubicBezTo>
                      <a:cubicBezTo>
                        <a:pt x="75" y="88"/>
                        <a:pt x="94" y="73"/>
                        <a:pt x="105" y="56"/>
                      </a:cubicBezTo>
                      <a:cubicBezTo>
                        <a:pt x="115" y="42"/>
                        <a:pt x="110" y="21"/>
                        <a:pt x="96" y="11"/>
                      </a:cubicBezTo>
                      <a:cubicBezTo>
                        <a:pt x="82" y="0"/>
                        <a:pt x="63" y="1"/>
                        <a:pt x="50" y="13"/>
                      </a:cubicBezTo>
                      <a:cubicBezTo>
                        <a:pt x="38" y="25"/>
                        <a:pt x="28" y="41"/>
                        <a:pt x="17" y="54"/>
                      </a:cubicBezTo>
                      <a:cubicBezTo>
                        <a:pt x="11" y="61"/>
                        <a:pt x="9" y="69"/>
                        <a:pt x="5" y="78"/>
                      </a:cubicBezTo>
                      <a:cubicBezTo>
                        <a:pt x="4" y="82"/>
                        <a:pt x="2" y="86"/>
                        <a:pt x="2" y="91"/>
                      </a:cubicBezTo>
                      <a:cubicBezTo>
                        <a:pt x="2" y="94"/>
                        <a:pt x="3" y="96"/>
                        <a:pt x="2" y="99"/>
                      </a:cubicBezTo>
                      <a:cubicBezTo>
                        <a:pt x="0" y="102"/>
                        <a:pt x="2" y="108"/>
                        <a:pt x="6" y="1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="1"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  <p:sp>
              <p:nvSpPr>
                <p:cNvPr id="24" name="Freeform 155"/>
                <p:cNvSpPr/>
                <p:nvPr/>
              </p:nvSpPr>
              <p:spPr bwMode="auto">
                <a:xfrm>
                  <a:off x="6278563" y="1998663"/>
                  <a:ext cx="538163" cy="385762"/>
                </a:xfrm>
                <a:custGeom>
                  <a:avLst/>
                  <a:gdLst>
                    <a:gd name="T0" fmla="*/ 6 w 179"/>
                    <a:gd name="T1" fmla="*/ 7 h 128"/>
                    <a:gd name="T2" fmla="*/ 119 w 179"/>
                    <a:gd name="T3" fmla="*/ 121 h 128"/>
                    <a:gd name="T4" fmla="*/ 129 w 179"/>
                    <a:gd name="T5" fmla="*/ 52 h 128"/>
                    <a:gd name="T6" fmla="*/ 15 w 179"/>
                    <a:gd name="T7" fmla="*/ 2 h 128"/>
                    <a:gd name="T8" fmla="*/ 6 w 179"/>
                    <a:gd name="T9" fmla="*/ 7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9" h="128">
                      <a:moveTo>
                        <a:pt x="6" y="7"/>
                      </a:moveTo>
                      <a:cubicBezTo>
                        <a:pt x="0" y="69"/>
                        <a:pt x="65" y="112"/>
                        <a:pt x="119" y="121"/>
                      </a:cubicBezTo>
                      <a:cubicBezTo>
                        <a:pt x="170" y="128"/>
                        <a:pt x="179" y="53"/>
                        <a:pt x="129" y="52"/>
                      </a:cubicBezTo>
                      <a:cubicBezTo>
                        <a:pt x="85" y="52"/>
                        <a:pt x="50" y="25"/>
                        <a:pt x="15" y="2"/>
                      </a:cubicBezTo>
                      <a:cubicBezTo>
                        <a:pt x="11" y="0"/>
                        <a:pt x="7" y="3"/>
                        <a:pt x="6" y="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="1"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</p:grpSp>
        </p:grpSp>
        <p:sp>
          <p:nvSpPr>
            <p:cNvPr id="18" name="矩形 17"/>
            <p:cNvSpPr>
              <a:spLocks noChangeArrowheads="1"/>
            </p:cNvSpPr>
            <p:nvPr/>
          </p:nvSpPr>
          <p:spPr bwMode="auto">
            <a:xfrm>
              <a:off x="7031504" y="1667215"/>
              <a:ext cx="1569660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  <a:sym typeface="微软雅黑" panose="020B0503020204020204" pitchFamily="34" charset="-122"/>
                </a:rPr>
                <a:t>此处添加标题</a:t>
              </a:r>
              <a:endParaRPr lang="zh-CN" altLang="en-US" sz="2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19" name="文本框 18"/>
            <p:cNvSpPr txBox="1">
              <a:spLocks noChangeArrowheads="1"/>
            </p:cNvSpPr>
            <p:nvPr/>
          </p:nvSpPr>
          <p:spPr bwMode="auto">
            <a:xfrm>
              <a:off x="6454317" y="2231804"/>
              <a:ext cx="465211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点击输入详细内容，添加你的具体内容。点击输入详细内容，添加你的具体内容。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733091" y="4869320"/>
            <a:ext cx="4652117" cy="1210920"/>
            <a:chOff x="6454317" y="1667215"/>
            <a:chExt cx="4652117" cy="1210920"/>
          </a:xfrm>
        </p:grpSpPr>
        <p:grpSp>
          <p:nvGrpSpPr>
            <p:cNvPr id="28" name="组合 27"/>
            <p:cNvGrpSpPr/>
            <p:nvPr/>
          </p:nvGrpSpPr>
          <p:grpSpPr>
            <a:xfrm>
              <a:off x="6712789" y="1671111"/>
              <a:ext cx="2249130" cy="529143"/>
              <a:chOff x="6611091" y="1422620"/>
              <a:chExt cx="2673109" cy="628891"/>
            </a:xfrm>
          </p:grpSpPr>
          <p:sp>
            <p:nvSpPr>
              <p:cNvPr id="31" name="Freeform 133"/>
              <p:cNvSpPr/>
              <p:nvPr/>
            </p:nvSpPr>
            <p:spPr bwMode="auto">
              <a:xfrm>
                <a:off x="6611091" y="1422620"/>
                <a:ext cx="2673109" cy="628891"/>
              </a:xfrm>
              <a:prstGeom prst="roundRect">
                <a:avLst>
                  <a:gd name="adj" fmla="val 50000"/>
                </a:avLst>
              </a:prstGeom>
              <a:solidFill>
                <a:srgbClr val="DA9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="1">
                  <a:latin typeface="方正细倩简体" panose="03000509000000000000" pitchFamily="65" charset="-122"/>
                  <a:ea typeface="方正细倩简体" panose="03000509000000000000" pitchFamily="65" charset="-122"/>
                </a:endParaRPr>
              </a:p>
            </p:txBody>
          </p:sp>
          <p:grpSp>
            <p:nvGrpSpPr>
              <p:cNvPr id="32" name="组合 31"/>
              <p:cNvGrpSpPr/>
              <p:nvPr/>
            </p:nvGrpSpPr>
            <p:grpSpPr>
              <a:xfrm>
                <a:off x="6796399" y="1519321"/>
                <a:ext cx="236790" cy="402613"/>
                <a:chOff x="3044825" y="1474788"/>
                <a:chExt cx="534988" cy="909637"/>
              </a:xfrm>
            </p:grpSpPr>
            <p:sp>
              <p:nvSpPr>
                <p:cNvPr id="36" name="Freeform 147"/>
                <p:cNvSpPr/>
                <p:nvPr/>
              </p:nvSpPr>
              <p:spPr bwMode="auto">
                <a:xfrm>
                  <a:off x="3198813" y="1474788"/>
                  <a:ext cx="344488" cy="334962"/>
                </a:xfrm>
                <a:custGeom>
                  <a:avLst/>
                  <a:gdLst>
                    <a:gd name="T0" fmla="*/ 114 w 115"/>
                    <a:gd name="T1" fmla="*/ 100 h 111"/>
                    <a:gd name="T2" fmla="*/ 111 w 115"/>
                    <a:gd name="T3" fmla="*/ 81 h 111"/>
                    <a:gd name="T4" fmla="*/ 98 w 115"/>
                    <a:gd name="T5" fmla="*/ 55 h 111"/>
                    <a:gd name="T6" fmla="*/ 66 w 115"/>
                    <a:gd name="T7" fmla="*/ 14 h 111"/>
                    <a:gd name="T8" fmla="*/ 19 w 115"/>
                    <a:gd name="T9" fmla="*/ 12 h 111"/>
                    <a:gd name="T10" fmla="*/ 10 w 115"/>
                    <a:gd name="T11" fmla="*/ 57 h 111"/>
                    <a:gd name="T12" fmla="*/ 57 w 115"/>
                    <a:gd name="T13" fmla="*/ 100 h 111"/>
                    <a:gd name="T14" fmla="*/ 85 w 115"/>
                    <a:gd name="T15" fmla="*/ 110 h 111"/>
                    <a:gd name="T16" fmla="*/ 97 w 115"/>
                    <a:gd name="T17" fmla="*/ 111 h 111"/>
                    <a:gd name="T18" fmla="*/ 109 w 115"/>
                    <a:gd name="T19" fmla="*/ 108 h 111"/>
                    <a:gd name="T20" fmla="*/ 114 w 115"/>
                    <a:gd name="T21" fmla="*/ 10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5" h="111">
                      <a:moveTo>
                        <a:pt x="114" y="100"/>
                      </a:moveTo>
                      <a:cubicBezTo>
                        <a:pt x="112" y="95"/>
                        <a:pt x="113" y="87"/>
                        <a:pt x="111" y="81"/>
                      </a:cubicBezTo>
                      <a:cubicBezTo>
                        <a:pt x="107" y="72"/>
                        <a:pt x="105" y="62"/>
                        <a:pt x="98" y="55"/>
                      </a:cubicBezTo>
                      <a:cubicBezTo>
                        <a:pt x="88" y="42"/>
                        <a:pt x="78" y="25"/>
                        <a:pt x="66" y="14"/>
                      </a:cubicBezTo>
                      <a:cubicBezTo>
                        <a:pt x="53" y="3"/>
                        <a:pt x="33" y="0"/>
                        <a:pt x="19" y="12"/>
                      </a:cubicBezTo>
                      <a:cubicBezTo>
                        <a:pt x="6" y="22"/>
                        <a:pt x="0" y="42"/>
                        <a:pt x="10" y="57"/>
                      </a:cubicBezTo>
                      <a:cubicBezTo>
                        <a:pt x="22" y="75"/>
                        <a:pt x="40" y="89"/>
                        <a:pt x="57" y="100"/>
                      </a:cubicBezTo>
                      <a:cubicBezTo>
                        <a:pt x="66" y="106"/>
                        <a:pt x="75" y="108"/>
                        <a:pt x="85" y="110"/>
                      </a:cubicBezTo>
                      <a:cubicBezTo>
                        <a:pt x="89" y="110"/>
                        <a:pt x="93" y="111"/>
                        <a:pt x="97" y="111"/>
                      </a:cubicBezTo>
                      <a:cubicBezTo>
                        <a:pt x="101" y="110"/>
                        <a:pt x="105" y="108"/>
                        <a:pt x="109" y="108"/>
                      </a:cubicBezTo>
                      <a:cubicBezTo>
                        <a:pt x="114" y="109"/>
                        <a:pt x="115" y="103"/>
                        <a:pt x="114" y="1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="1"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  <p:sp>
              <p:nvSpPr>
                <p:cNvPr id="37" name="Freeform 149"/>
                <p:cNvSpPr/>
                <p:nvPr/>
              </p:nvSpPr>
              <p:spPr bwMode="auto">
                <a:xfrm>
                  <a:off x="3044825" y="1998663"/>
                  <a:ext cx="534988" cy="385762"/>
                </a:xfrm>
                <a:custGeom>
                  <a:avLst/>
                  <a:gdLst>
                    <a:gd name="T0" fmla="*/ 163 w 178"/>
                    <a:gd name="T1" fmla="*/ 2 h 128"/>
                    <a:gd name="T2" fmla="*/ 49 w 178"/>
                    <a:gd name="T3" fmla="*/ 52 h 128"/>
                    <a:gd name="T4" fmla="*/ 58 w 178"/>
                    <a:gd name="T5" fmla="*/ 121 h 128"/>
                    <a:gd name="T6" fmla="*/ 171 w 178"/>
                    <a:gd name="T7" fmla="*/ 7 h 128"/>
                    <a:gd name="T8" fmla="*/ 163 w 178"/>
                    <a:gd name="T9" fmla="*/ 2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8" h="128">
                      <a:moveTo>
                        <a:pt x="163" y="2"/>
                      </a:moveTo>
                      <a:cubicBezTo>
                        <a:pt x="127" y="25"/>
                        <a:pt x="93" y="52"/>
                        <a:pt x="49" y="52"/>
                      </a:cubicBezTo>
                      <a:cubicBezTo>
                        <a:pt x="0" y="53"/>
                        <a:pt x="7" y="128"/>
                        <a:pt x="58" y="121"/>
                      </a:cubicBezTo>
                      <a:cubicBezTo>
                        <a:pt x="112" y="112"/>
                        <a:pt x="178" y="69"/>
                        <a:pt x="171" y="7"/>
                      </a:cubicBezTo>
                      <a:cubicBezTo>
                        <a:pt x="171" y="3"/>
                        <a:pt x="167" y="0"/>
                        <a:pt x="163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="1"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8864457" y="1517665"/>
                <a:ext cx="238196" cy="401208"/>
                <a:chOff x="6278563" y="1477963"/>
                <a:chExt cx="538163" cy="906462"/>
              </a:xfrm>
            </p:grpSpPr>
            <p:sp>
              <p:nvSpPr>
                <p:cNvPr id="34" name="Freeform 153"/>
                <p:cNvSpPr/>
                <p:nvPr/>
              </p:nvSpPr>
              <p:spPr bwMode="auto">
                <a:xfrm>
                  <a:off x="6311900" y="1477963"/>
                  <a:ext cx="346075" cy="331787"/>
                </a:xfrm>
                <a:custGeom>
                  <a:avLst/>
                  <a:gdLst>
                    <a:gd name="T0" fmla="*/ 6 w 115"/>
                    <a:gd name="T1" fmla="*/ 107 h 110"/>
                    <a:gd name="T2" fmla="*/ 16 w 115"/>
                    <a:gd name="T3" fmla="*/ 109 h 110"/>
                    <a:gd name="T4" fmla="*/ 31 w 115"/>
                    <a:gd name="T5" fmla="*/ 109 h 110"/>
                    <a:gd name="T6" fmla="*/ 58 w 115"/>
                    <a:gd name="T7" fmla="*/ 99 h 110"/>
                    <a:gd name="T8" fmla="*/ 105 w 115"/>
                    <a:gd name="T9" fmla="*/ 56 h 110"/>
                    <a:gd name="T10" fmla="*/ 96 w 115"/>
                    <a:gd name="T11" fmla="*/ 11 h 110"/>
                    <a:gd name="T12" fmla="*/ 50 w 115"/>
                    <a:gd name="T13" fmla="*/ 13 h 110"/>
                    <a:gd name="T14" fmla="*/ 17 w 115"/>
                    <a:gd name="T15" fmla="*/ 54 h 110"/>
                    <a:gd name="T16" fmla="*/ 5 w 115"/>
                    <a:gd name="T17" fmla="*/ 78 h 110"/>
                    <a:gd name="T18" fmla="*/ 2 w 115"/>
                    <a:gd name="T19" fmla="*/ 91 h 110"/>
                    <a:gd name="T20" fmla="*/ 2 w 115"/>
                    <a:gd name="T21" fmla="*/ 99 h 110"/>
                    <a:gd name="T22" fmla="*/ 6 w 115"/>
                    <a:gd name="T23" fmla="*/ 107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5" h="110">
                      <a:moveTo>
                        <a:pt x="6" y="107"/>
                      </a:moveTo>
                      <a:cubicBezTo>
                        <a:pt x="10" y="107"/>
                        <a:pt x="13" y="109"/>
                        <a:pt x="16" y="109"/>
                      </a:cubicBezTo>
                      <a:cubicBezTo>
                        <a:pt x="21" y="110"/>
                        <a:pt x="26" y="110"/>
                        <a:pt x="31" y="109"/>
                      </a:cubicBezTo>
                      <a:cubicBezTo>
                        <a:pt x="41" y="107"/>
                        <a:pt x="50" y="105"/>
                        <a:pt x="58" y="99"/>
                      </a:cubicBezTo>
                      <a:cubicBezTo>
                        <a:pt x="75" y="88"/>
                        <a:pt x="94" y="73"/>
                        <a:pt x="105" y="56"/>
                      </a:cubicBezTo>
                      <a:cubicBezTo>
                        <a:pt x="115" y="42"/>
                        <a:pt x="110" y="21"/>
                        <a:pt x="96" y="11"/>
                      </a:cubicBezTo>
                      <a:cubicBezTo>
                        <a:pt x="82" y="0"/>
                        <a:pt x="63" y="1"/>
                        <a:pt x="50" y="13"/>
                      </a:cubicBezTo>
                      <a:cubicBezTo>
                        <a:pt x="38" y="25"/>
                        <a:pt x="28" y="41"/>
                        <a:pt x="17" y="54"/>
                      </a:cubicBezTo>
                      <a:cubicBezTo>
                        <a:pt x="11" y="61"/>
                        <a:pt x="9" y="69"/>
                        <a:pt x="5" y="78"/>
                      </a:cubicBezTo>
                      <a:cubicBezTo>
                        <a:pt x="4" y="82"/>
                        <a:pt x="2" y="86"/>
                        <a:pt x="2" y="91"/>
                      </a:cubicBezTo>
                      <a:cubicBezTo>
                        <a:pt x="2" y="94"/>
                        <a:pt x="3" y="96"/>
                        <a:pt x="2" y="99"/>
                      </a:cubicBezTo>
                      <a:cubicBezTo>
                        <a:pt x="0" y="102"/>
                        <a:pt x="2" y="108"/>
                        <a:pt x="6" y="1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="1"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  <p:sp>
              <p:nvSpPr>
                <p:cNvPr id="35" name="Freeform 155"/>
                <p:cNvSpPr/>
                <p:nvPr/>
              </p:nvSpPr>
              <p:spPr bwMode="auto">
                <a:xfrm>
                  <a:off x="6278563" y="1998663"/>
                  <a:ext cx="538163" cy="385762"/>
                </a:xfrm>
                <a:custGeom>
                  <a:avLst/>
                  <a:gdLst>
                    <a:gd name="T0" fmla="*/ 6 w 179"/>
                    <a:gd name="T1" fmla="*/ 7 h 128"/>
                    <a:gd name="T2" fmla="*/ 119 w 179"/>
                    <a:gd name="T3" fmla="*/ 121 h 128"/>
                    <a:gd name="T4" fmla="*/ 129 w 179"/>
                    <a:gd name="T5" fmla="*/ 52 h 128"/>
                    <a:gd name="T6" fmla="*/ 15 w 179"/>
                    <a:gd name="T7" fmla="*/ 2 h 128"/>
                    <a:gd name="T8" fmla="*/ 6 w 179"/>
                    <a:gd name="T9" fmla="*/ 7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9" h="128">
                      <a:moveTo>
                        <a:pt x="6" y="7"/>
                      </a:moveTo>
                      <a:cubicBezTo>
                        <a:pt x="0" y="69"/>
                        <a:pt x="65" y="112"/>
                        <a:pt x="119" y="121"/>
                      </a:cubicBezTo>
                      <a:cubicBezTo>
                        <a:pt x="170" y="128"/>
                        <a:pt x="179" y="53"/>
                        <a:pt x="129" y="52"/>
                      </a:cubicBezTo>
                      <a:cubicBezTo>
                        <a:pt x="85" y="52"/>
                        <a:pt x="50" y="25"/>
                        <a:pt x="15" y="2"/>
                      </a:cubicBezTo>
                      <a:cubicBezTo>
                        <a:pt x="11" y="0"/>
                        <a:pt x="7" y="3"/>
                        <a:pt x="6" y="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="1"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</p:grpSp>
        </p:grpSp>
        <p:sp>
          <p:nvSpPr>
            <p:cNvPr id="29" name="矩形 28"/>
            <p:cNvSpPr>
              <a:spLocks noChangeArrowheads="1"/>
            </p:cNvSpPr>
            <p:nvPr/>
          </p:nvSpPr>
          <p:spPr bwMode="auto">
            <a:xfrm>
              <a:off x="7031504" y="1667215"/>
              <a:ext cx="1569660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  <a:sym typeface="微软雅黑" panose="020B0503020204020204" pitchFamily="34" charset="-122"/>
                </a:rPr>
                <a:t>此处添加标题</a:t>
              </a:r>
              <a:endParaRPr lang="zh-CN" altLang="en-US" sz="2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30" name="文本框 18"/>
            <p:cNvSpPr txBox="1">
              <a:spLocks noChangeArrowheads="1"/>
            </p:cNvSpPr>
            <p:nvPr/>
          </p:nvSpPr>
          <p:spPr bwMode="auto">
            <a:xfrm>
              <a:off x="6454317" y="2231804"/>
              <a:ext cx="465211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点击输入详细内容，添加你的具体内容。点击输入详细内容，添加你的具体内容。</a:t>
              </a:r>
            </a:p>
          </p:txBody>
        </p:sp>
      </p:grpSp>
      <p:cxnSp>
        <p:nvCxnSpPr>
          <p:cNvPr id="38" name="直接连接符 37"/>
          <p:cNvCxnSpPr/>
          <p:nvPr/>
        </p:nvCxnSpPr>
        <p:spPr>
          <a:xfrm>
            <a:off x="5325438" y="1986603"/>
            <a:ext cx="0" cy="4022996"/>
          </a:xfrm>
          <a:prstGeom prst="line">
            <a:avLst/>
          </a:prstGeom>
          <a:ln w="31750">
            <a:solidFill>
              <a:srgbClr val="DA9E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92" y="1819054"/>
            <a:ext cx="4222241" cy="42222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41442"/>
            <a:ext cx="2328807" cy="405830"/>
            <a:chOff x="5589142" y="3503488"/>
            <a:chExt cx="5075433" cy="667820"/>
          </a:xfrm>
        </p:grpSpPr>
        <p:sp>
          <p:nvSpPr>
            <p:cNvPr id="3" name="矩形 2"/>
            <p:cNvSpPr/>
            <p:nvPr/>
          </p:nvSpPr>
          <p:spPr>
            <a:xfrm>
              <a:off x="5589142" y="3503488"/>
              <a:ext cx="5075433" cy="667820"/>
            </a:xfrm>
            <a:prstGeom prst="rect">
              <a:avLst/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" name="文本框 26"/>
            <p:cNvSpPr txBox="1">
              <a:spLocks noChangeArrowheads="1"/>
            </p:cNvSpPr>
            <p:nvPr/>
          </p:nvSpPr>
          <p:spPr bwMode="auto">
            <a:xfrm>
              <a:off x="5756993" y="3539414"/>
              <a:ext cx="4740410" cy="6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4864053" y="2157575"/>
            <a:ext cx="6406698" cy="3299191"/>
            <a:chOff x="4453086" y="1877828"/>
            <a:chExt cx="7269162" cy="3743325"/>
          </a:xfrm>
        </p:grpSpPr>
        <p:grpSp>
          <p:nvGrpSpPr>
            <p:cNvPr id="39" name="组合 6"/>
            <p:cNvGrpSpPr/>
            <p:nvPr/>
          </p:nvGrpSpPr>
          <p:grpSpPr bwMode="auto">
            <a:xfrm>
              <a:off x="4453086" y="2050866"/>
              <a:ext cx="6534150" cy="1008856"/>
              <a:chOff x="0" y="0"/>
              <a:chExt cx="6535007" cy="1008996"/>
            </a:xfrm>
          </p:grpSpPr>
          <p:cxnSp>
            <p:nvCxnSpPr>
              <p:cNvPr id="40" name="肘形连接符 151"/>
              <p:cNvCxnSpPr>
                <a:cxnSpLocks noChangeShapeType="1"/>
                <a:stCxn id="41" idx="6"/>
                <a:endCxn id="66" idx="2"/>
              </p:cNvCxnSpPr>
              <p:nvPr/>
            </p:nvCxnSpPr>
            <p:spPr bwMode="auto">
              <a:xfrm>
                <a:off x="756000" y="378000"/>
                <a:ext cx="5779007" cy="630996"/>
              </a:xfrm>
              <a:prstGeom prst="bentConnector3">
                <a:avLst>
                  <a:gd name="adj1" fmla="val 50000"/>
                </a:avLst>
              </a:prstGeom>
              <a:noFill/>
              <a:ln w="12700">
                <a:solidFill>
                  <a:srgbClr val="DA9E80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" name="椭圆 1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56000" cy="756000"/>
              </a:xfrm>
              <a:prstGeom prst="ellipse">
                <a:avLst/>
              </a:prstGeom>
              <a:solidFill>
                <a:srgbClr val="DA9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1800" b="1" dirty="0">
                  <a:solidFill>
                    <a:srgbClr val="FFFFFF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42" name="组合 125"/>
              <p:cNvGrpSpPr/>
              <p:nvPr/>
            </p:nvGrpSpPr>
            <p:grpSpPr bwMode="auto">
              <a:xfrm>
                <a:off x="153000" y="136763"/>
                <a:ext cx="450000" cy="434596"/>
                <a:chOff x="0" y="0"/>
                <a:chExt cx="583915" cy="496874"/>
              </a:xfrm>
            </p:grpSpPr>
            <p:sp>
              <p:nvSpPr>
                <p:cNvPr id="43" name="Freeform 159"/>
                <p:cNvSpPr>
                  <a:spLocks noChangeArrowheads="1"/>
                </p:cNvSpPr>
                <p:nvPr/>
              </p:nvSpPr>
              <p:spPr bwMode="auto">
                <a:xfrm>
                  <a:off x="61656" y="94297"/>
                  <a:ext cx="460603" cy="402577"/>
                </a:xfrm>
                <a:custGeom>
                  <a:avLst/>
                  <a:gdLst>
                    <a:gd name="T0" fmla="*/ 2109911457 w 54"/>
                    <a:gd name="T1" fmla="*/ 73363234 h 47"/>
                    <a:gd name="T2" fmla="*/ 1746128914 w 54"/>
                    <a:gd name="T3" fmla="*/ 73363234 h 47"/>
                    <a:gd name="T4" fmla="*/ 145507900 w 54"/>
                    <a:gd name="T5" fmla="*/ 1100508471 h 47"/>
                    <a:gd name="T6" fmla="*/ 0 w 54"/>
                    <a:gd name="T7" fmla="*/ 1467341772 h 47"/>
                    <a:gd name="T8" fmla="*/ 0 w 54"/>
                    <a:gd name="T9" fmla="*/ 2147483647 h 47"/>
                    <a:gd name="T10" fmla="*/ 218266114 w 54"/>
                    <a:gd name="T11" fmla="*/ 2147483647 h 47"/>
                    <a:gd name="T12" fmla="*/ 945822671 w 54"/>
                    <a:gd name="T13" fmla="*/ 2147483647 h 47"/>
                    <a:gd name="T14" fmla="*/ 1164088786 w 54"/>
                    <a:gd name="T15" fmla="*/ 2147483647 h 47"/>
                    <a:gd name="T16" fmla="*/ 1164088786 w 54"/>
                    <a:gd name="T17" fmla="*/ 1980918673 h 47"/>
                    <a:gd name="T18" fmla="*/ 1382354900 w 54"/>
                    <a:gd name="T19" fmla="*/ 1760811840 h 47"/>
                    <a:gd name="T20" fmla="*/ 2147483647 w 54"/>
                    <a:gd name="T21" fmla="*/ 1760811840 h 47"/>
                    <a:gd name="T22" fmla="*/ 2147483647 w 54"/>
                    <a:gd name="T23" fmla="*/ 1980918673 h 47"/>
                    <a:gd name="T24" fmla="*/ 2147483647 w 54"/>
                    <a:gd name="T25" fmla="*/ 2147483647 h 47"/>
                    <a:gd name="T26" fmla="*/ 2147483647 w 54"/>
                    <a:gd name="T27" fmla="*/ 2147483647 h 47"/>
                    <a:gd name="T28" fmla="*/ 2147483647 w 54"/>
                    <a:gd name="T29" fmla="*/ 2147483647 h 47"/>
                    <a:gd name="T30" fmla="*/ 2147483647 w 54"/>
                    <a:gd name="T31" fmla="*/ 2147483647 h 47"/>
                    <a:gd name="T32" fmla="*/ 2147483647 w 54"/>
                    <a:gd name="T33" fmla="*/ 1467341772 h 47"/>
                    <a:gd name="T34" fmla="*/ 2147483647 w 54"/>
                    <a:gd name="T35" fmla="*/ 1173880270 h 47"/>
                    <a:gd name="T36" fmla="*/ 2109911457 w 54"/>
                    <a:gd name="T37" fmla="*/ 73363234 h 4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4"/>
                    <a:gd name="T58" fmla="*/ 0 h 47"/>
                    <a:gd name="T59" fmla="*/ 54 w 54"/>
                    <a:gd name="T60" fmla="*/ 47 h 4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4" h="47">
                      <a:moveTo>
                        <a:pt x="29" y="1"/>
                      </a:moveTo>
                      <a:cubicBezTo>
                        <a:pt x="28" y="0"/>
                        <a:pt x="25" y="0"/>
                        <a:pt x="24" y="1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1" y="16"/>
                        <a:pt x="0" y="18"/>
                        <a:pt x="0" y="20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46"/>
                        <a:pt x="1" y="47"/>
                        <a:pt x="3" y="47"/>
                      </a:cubicBezTo>
                      <a:cubicBezTo>
                        <a:pt x="13" y="47"/>
                        <a:pt x="13" y="47"/>
                        <a:pt x="13" y="47"/>
                      </a:cubicBezTo>
                      <a:cubicBezTo>
                        <a:pt x="14" y="47"/>
                        <a:pt x="16" y="46"/>
                        <a:pt x="16" y="44"/>
                      </a:cubicBez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16" y="26"/>
                        <a:pt x="17" y="24"/>
                        <a:pt x="19" y="24"/>
                      </a:cubicBezTo>
                      <a:cubicBezTo>
                        <a:pt x="35" y="24"/>
                        <a:pt x="35" y="24"/>
                        <a:pt x="35" y="24"/>
                      </a:cubicBezTo>
                      <a:cubicBezTo>
                        <a:pt x="37" y="24"/>
                        <a:pt x="38" y="26"/>
                        <a:pt x="38" y="27"/>
                      </a:cubicBezTo>
                      <a:cubicBezTo>
                        <a:pt x="38" y="44"/>
                        <a:pt x="38" y="44"/>
                        <a:pt x="38" y="44"/>
                      </a:cubicBezTo>
                      <a:cubicBezTo>
                        <a:pt x="38" y="46"/>
                        <a:pt x="39" y="47"/>
                        <a:pt x="41" y="47"/>
                      </a:cubicBezTo>
                      <a:cubicBezTo>
                        <a:pt x="51" y="47"/>
                        <a:pt x="51" y="47"/>
                        <a:pt x="51" y="47"/>
                      </a:cubicBezTo>
                      <a:cubicBezTo>
                        <a:pt x="53" y="47"/>
                        <a:pt x="54" y="46"/>
                        <a:pt x="54" y="44"/>
                      </a:cubicBezTo>
                      <a:cubicBezTo>
                        <a:pt x="54" y="20"/>
                        <a:pt x="54" y="20"/>
                        <a:pt x="54" y="20"/>
                      </a:cubicBezTo>
                      <a:cubicBezTo>
                        <a:pt x="54" y="19"/>
                        <a:pt x="53" y="17"/>
                        <a:pt x="52" y="16"/>
                      </a:cubicBezTo>
                      <a:lnTo>
                        <a:pt x="29" y="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b="1">
                    <a:solidFill>
                      <a:prstClr val="black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  <p:sp>
              <p:nvSpPr>
                <p:cNvPr id="44" name="Freeform 16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83915" cy="224863"/>
                </a:xfrm>
                <a:custGeom>
                  <a:avLst/>
                  <a:gdLst>
                    <a:gd name="T0" fmla="*/ 2147483647 w 68"/>
                    <a:gd name="T1" fmla="*/ 1495961648 h 26"/>
                    <a:gd name="T2" fmla="*/ 2147483647 w 68"/>
                    <a:gd name="T3" fmla="*/ 1121971236 h 26"/>
                    <a:gd name="T4" fmla="*/ 2147483647 w 68"/>
                    <a:gd name="T5" fmla="*/ 747980824 h 26"/>
                    <a:gd name="T6" fmla="*/ 2147483647 w 68"/>
                    <a:gd name="T7" fmla="*/ 523584847 h 26"/>
                    <a:gd name="T8" fmla="*/ 2147483647 w 68"/>
                    <a:gd name="T9" fmla="*/ 523584847 h 26"/>
                    <a:gd name="T10" fmla="*/ 2147483647 w 68"/>
                    <a:gd name="T11" fmla="*/ 747980824 h 26"/>
                    <a:gd name="T12" fmla="*/ 2147483647 w 68"/>
                    <a:gd name="T13" fmla="*/ 747980824 h 26"/>
                    <a:gd name="T14" fmla="*/ 2147483647 w 68"/>
                    <a:gd name="T15" fmla="*/ 897575259 h 26"/>
                    <a:gd name="T16" fmla="*/ 2147483647 w 68"/>
                    <a:gd name="T17" fmla="*/ 74801542 h 26"/>
                    <a:gd name="T18" fmla="*/ 2147483647 w 68"/>
                    <a:gd name="T19" fmla="*/ 0 h 26"/>
                    <a:gd name="T20" fmla="*/ 2147483647 w 68"/>
                    <a:gd name="T21" fmla="*/ 74801542 h 26"/>
                    <a:gd name="T22" fmla="*/ 147472885 w 68"/>
                    <a:gd name="T23" fmla="*/ 1495961648 h 26"/>
                    <a:gd name="T24" fmla="*/ 73736443 w 68"/>
                    <a:gd name="T25" fmla="*/ 1795150518 h 26"/>
                    <a:gd name="T26" fmla="*/ 368682214 w 68"/>
                    <a:gd name="T27" fmla="*/ 1795150518 h 26"/>
                    <a:gd name="T28" fmla="*/ 2147483647 w 68"/>
                    <a:gd name="T29" fmla="*/ 523584847 h 26"/>
                    <a:gd name="T30" fmla="*/ 2147483647 w 68"/>
                    <a:gd name="T31" fmla="*/ 523584847 h 26"/>
                    <a:gd name="T32" fmla="*/ 2147483647 w 68"/>
                    <a:gd name="T33" fmla="*/ 1869943411 h 26"/>
                    <a:gd name="T34" fmla="*/ 2147483647 w 68"/>
                    <a:gd name="T35" fmla="*/ 1869943411 h 26"/>
                    <a:gd name="T36" fmla="*/ 2147483647 w 68"/>
                    <a:gd name="T37" fmla="*/ 1570754541 h 26"/>
                    <a:gd name="T38" fmla="*/ 2147483647 w 68"/>
                    <a:gd name="T39" fmla="*/ 1495961648 h 2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68"/>
                    <a:gd name="T61" fmla="*/ 0 h 26"/>
                    <a:gd name="T62" fmla="*/ 68 w 68"/>
                    <a:gd name="T63" fmla="*/ 26 h 2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68" h="26">
                      <a:moveTo>
                        <a:pt x="64" y="20"/>
                      </a:moveTo>
                      <a:cubicBezTo>
                        <a:pt x="62" y="19"/>
                        <a:pt x="61" y="17"/>
                        <a:pt x="61" y="15"/>
                      </a:cubicBezTo>
                      <a:cubicBezTo>
                        <a:pt x="61" y="10"/>
                        <a:pt x="61" y="10"/>
                        <a:pt x="61" y="10"/>
                      </a:cubicBezTo>
                      <a:cubicBezTo>
                        <a:pt x="61" y="8"/>
                        <a:pt x="60" y="7"/>
                        <a:pt x="58" y="7"/>
                      </a:cubicBezTo>
                      <a:cubicBezTo>
                        <a:pt x="57" y="7"/>
                        <a:pt x="57" y="7"/>
                        <a:pt x="57" y="7"/>
                      </a:cubicBezTo>
                      <a:cubicBezTo>
                        <a:pt x="56" y="7"/>
                        <a:pt x="54" y="8"/>
                        <a:pt x="54" y="10"/>
                      </a:cubicBezTo>
                      <a:cubicBezTo>
                        <a:pt x="54" y="10"/>
                        <a:pt x="54" y="10"/>
                        <a:pt x="54" y="10"/>
                      </a:cubicBezTo>
                      <a:cubicBezTo>
                        <a:pt x="54" y="12"/>
                        <a:pt x="53" y="13"/>
                        <a:pt x="52" y="12"/>
                      </a:cubicBezTo>
                      <a:cubicBezTo>
                        <a:pt x="36" y="1"/>
                        <a:pt x="36" y="1"/>
                        <a:pt x="36" y="1"/>
                      </a:cubicBezTo>
                      <a:cubicBezTo>
                        <a:pt x="35" y="1"/>
                        <a:pt x="33" y="0"/>
                        <a:pt x="33" y="0"/>
                      </a:cubicBezTo>
                      <a:cubicBezTo>
                        <a:pt x="33" y="0"/>
                        <a:pt x="32" y="1"/>
                        <a:pt x="30" y="1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1" y="21"/>
                        <a:pt x="0" y="23"/>
                        <a:pt x="1" y="24"/>
                      </a:cubicBezTo>
                      <a:cubicBezTo>
                        <a:pt x="2" y="25"/>
                        <a:pt x="3" y="25"/>
                        <a:pt x="5" y="24"/>
                      </a:cubicBezTo>
                      <a:cubicBezTo>
                        <a:pt x="31" y="7"/>
                        <a:pt x="31" y="7"/>
                        <a:pt x="31" y="7"/>
                      </a:cubicBezTo>
                      <a:cubicBezTo>
                        <a:pt x="32" y="6"/>
                        <a:pt x="34" y="6"/>
                        <a:pt x="36" y="7"/>
                      </a:cubicBezTo>
                      <a:cubicBezTo>
                        <a:pt x="63" y="25"/>
                        <a:pt x="63" y="25"/>
                        <a:pt x="63" y="25"/>
                      </a:cubicBezTo>
                      <a:cubicBezTo>
                        <a:pt x="64" y="26"/>
                        <a:pt x="66" y="26"/>
                        <a:pt x="67" y="25"/>
                      </a:cubicBezTo>
                      <a:cubicBezTo>
                        <a:pt x="68" y="24"/>
                        <a:pt x="67" y="22"/>
                        <a:pt x="66" y="21"/>
                      </a:cubicBezTo>
                      <a:lnTo>
                        <a:pt x="64" y="2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b="1">
                    <a:solidFill>
                      <a:prstClr val="black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</p:grpSp>
        </p:grpSp>
        <p:grpSp>
          <p:nvGrpSpPr>
            <p:cNvPr id="45" name="组合 4"/>
            <p:cNvGrpSpPr/>
            <p:nvPr/>
          </p:nvGrpSpPr>
          <p:grpSpPr bwMode="auto">
            <a:xfrm>
              <a:off x="4453086" y="3927291"/>
              <a:ext cx="4067175" cy="755650"/>
              <a:chOff x="0" y="0"/>
              <a:chExt cx="4066973" cy="756000"/>
            </a:xfrm>
          </p:grpSpPr>
          <p:cxnSp>
            <p:nvCxnSpPr>
              <p:cNvPr id="46" name="肘形连接符 160"/>
              <p:cNvCxnSpPr>
                <a:cxnSpLocks noChangeShapeType="1"/>
                <a:stCxn id="47" idx="6"/>
                <a:endCxn id="68" idx="2"/>
              </p:cNvCxnSpPr>
              <p:nvPr/>
            </p:nvCxnSpPr>
            <p:spPr bwMode="auto">
              <a:xfrm>
                <a:off x="756000" y="378000"/>
                <a:ext cx="3310973" cy="376412"/>
              </a:xfrm>
              <a:prstGeom prst="bentConnector3">
                <a:avLst>
                  <a:gd name="adj1" fmla="val 50000"/>
                </a:avLst>
              </a:prstGeom>
              <a:noFill/>
              <a:ln w="12700">
                <a:solidFill>
                  <a:srgbClr val="DA9E80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7" name="椭圆 14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56000" cy="756000"/>
              </a:xfrm>
              <a:prstGeom prst="ellipse">
                <a:avLst/>
              </a:prstGeom>
              <a:solidFill>
                <a:srgbClr val="DA9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1800" b="1">
                  <a:solidFill>
                    <a:srgbClr val="FFFFFF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8" name="Freeform 277"/>
              <p:cNvSpPr>
                <a:spLocks noEditPoints="1" noChangeArrowheads="1"/>
              </p:cNvSpPr>
              <p:nvPr/>
            </p:nvSpPr>
            <p:spPr bwMode="auto">
              <a:xfrm>
                <a:off x="190444" y="121807"/>
                <a:ext cx="383972" cy="455826"/>
              </a:xfrm>
              <a:custGeom>
                <a:avLst/>
                <a:gdLst>
                  <a:gd name="T0" fmla="*/ 1763295417 w 72"/>
                  <a:gd name="T1" fmla="*/ 927075880 h 86"/>
                  <a:gd name="T2" fmla="*/ 1621097786 w 72"/>
                  <a:gd name="T3" fmla="*/ 927075880 h 86"/>
                  <a:gd name="T4" fmla="*/ 1621097786 w 72"/>
                  <a:gd name="T5" fmla="*/ 533772246 h 86"/>
                  <a:gd name="T6" fmla="*/ 1080731858 w 72"/>
                  <a:gd name="T7" fmla="*/ 0 h 86"/>
                  <a:gd name="T8" fmla="*/ 966969487 w 72"/>
                  <a:gd name="T9" fmla="*/ 0 h 86"/>
                  <a:gd name="T10" fmla="*/ 426603558 w 72"/>
                  <a:gd name="T11" fmla="*/ 533772246 h 86"/>
                  <a:gd name="T12" fmla="*/ 426603558 w 72"/>
                  <a:gd name="T13" fmla="*/ 927075880 h 86"/>
                  <a:gd name="T14" fmla="*/ 284400594 w 72"/>
                  <a:gd name="T15" fmla="*/ 927075880 h 86"/>
                  <a:gd name="T16" fmla="*/ 0 w 72"/>
                  <a:gd name="T17" fmla="*/ 1208007804 h 86"/>
                  <a:gd name="T18" fmla="*/ 0 w 72"/>
                  <a:gd name="T19" fmla="*/ 2135083684 h 86"/>
                  <a:gd name="T20" fmla="*/ 284400594 w 72"/>
                  <a:gd name="T21" fmla="*/ 2147483647 h 86"/>
                  <a:gd name="T22" fmla="*/ 1763295417 w 72"/>
                  <a:gd name="T23" fmla="*/ 2147483647 h 86"/>
                  <a:gd name="T24" fmla="*/ 2047701344 w 72"/>
                  <a:gd name="T25" fmla="*/ 2135083684 h 86"/>
                  <a:gd name="T26" fmla="*/ 2047701344 w 72"/>
                  <a:gd name="T27" fmla="*/ 1208007804 h 86"/>
                  <a:gd name="T28" fmla="*/ 1763295417 w 72"/>
                  <a:gd name="T29" fmla="*/ 927075880 h 86"/>
                  <a:gd name="T30" fmla="*/ 1194494228 w 72"/>
                  <a:gd name="T31" fmla="*/ 2147483647 h 86"/>
                  <a:gd name="T32" fmla="*/ 881647709 w 72"/>
                  <a:gd name="T33" fmla="*/ 2147483647 h 86"/>
                  <a:gd name="T34" fmla="*/ 910088301 w 72"/>
                  <a:gd name="T35" fmla="*/ 1797963255 h 86"/>
                  <a:gd name="T36" fmla="*/ 824766523 w 72"/>
                  <a:gd name="T37" fmla="*/ 1629408340 h 86"/>
                  <a:gd name="T38" fmla="*/ 1023850672 w 72"/>
                  <a:gd name="T39" fmla="*/ 1432751223 h 86"/>
                  <a:gd name="T40" fmla="*/ 1222934821 w 72"/>
                  <a:gd name="T41" fmla="*/ 1629408340 h 86"/>
                  <a:gd name="T42" fmla="*/ 1137613043 w 72"/>
                  <a:gd name="T43" fmla="*/ 1797963255 h 86"/>
                  <a:gd name="T44" fmla="*/ 1194494228 w 72"/>
                  <a:gd name="T45" fmla="*/ 2147483647 h 86"/>
                  <a:gd name="T46" fmla="*/ 1422013637 w 72"/>
                  <a:gd name="T47" fmla="*/ 927075880 h 86"/>
                  <a:gd name="T48" fmla="*/ 625687707 w 72"/>
                  <a:gd name="T49" fmla="*/ 927075880 h 86"/>
                  <a:gd name="T50" fmla="*/ 625687707 w 72"/>
                  <a:gd name="T51" fmla="*/ 533772246 h 86"/>
                  <a:gd name="T52" fmla="*/ 966969487 w 72"/>
                  <a:gd name="T53" fmla="*/ 196651817 h 86"/>
                  <a:gd name="T54" fmla="*/ 1080731858 w 72"/>
                  <a:gd name="T55" fmla="*/ 196651817 h 86"/>
                  <a:gd name="T56" fmla="*/ 1422013637 w 72"/>
                  <a:gd name="T57" fmla="*/ 533772246 h 86"/>
                  <a:gd name="T58" fmla="*/ 1422013637 w 72"/>
                  <a:gd name="T59" fmla="*/ 927075880 h 8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72"/>
                  <a:gd name="T91" fmla="*/ 0 h 86"/>
                  <a:gd name="T92" fmla="*/ 72 w 72"/>
                  <a:gd name="T93" fmla="*/ 86 h 8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72" h="86">
                    <a:moveTo>
                      <a:pt x="62" y="33"/>
                    </a:moveTo>
                    <a:cubicBezTo>
                      <a:pt x="57" y="33"/>
                      <a:pt x="57" y="33"/>
                      <a:pt x="57" y="33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9"/>
                      <a:pt x="49" y="0"/>
                      <a:pt x="38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4" y="0"/>
                      <a:pt x="15" y="9"/>
                      <a:pt x="15" y="19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5" y="33"/>
                      <a:pt x="0" y="37"/>
                      <a:pt x="0" y="43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81"/>
                      <a:pt x="5" y="86"/>
                      <a:pt x="10" y="86"/>
                    </a:cubicBezTo>
                    <a:cubicBezTo>
                      <a:pt x="62" y="86"/>
                      <a:pt x="62" y="86"/>
                      <a:pt x="62" y="86"/>
                    </a:cubicBezTo>
                    <a:cubicBezTo>
                      <a:pt x="68" y="86"/>
                      <a:pt x="72" y="81"/>
                      <a:pt x="72" y="76"/>
                    </a:cubicBezTo>
                    <a:cubicBezTo>
                      <a:pt x="72" y="43"/>
                      <a:pt x="72" y="43"/>
                      <a:pt x="72" y="43"/>
                    </a:cubicBezTo>
                    <a:cubicBezTo>
                      <a:pt x="72" y="37"/>
                      <a:pt x="68" y="33"/>
                      <a:pt x="62" y="33"/>
                    </a:cubicBezTo>
                    <a:close/>
                    <a:moveTo>
                      <a:pt x="42" y="78"/>
                    </a:moveTo>
                    <a:cubicBezTo>
                      <a:pt x="31" y="78"/>
                      <a:pt x="31" y="78"/>
                      <a:pt x="31" y="78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0" y="63"/>
                      <a:pt x="29" y="60"/>
                      <a:pt x="29" y="58"/>
                    </a:cubicBezTo>
                    <a:cubicBezTo>
                      <a:pt x="29" y="54"/>
                      <a:pt x="32" y="51"/>
                      <a:pt x="36" y="51"/>
                    </a:cubicBezTo>
                    <a:cubicBezTo>
                      <a:pt x="40" y="51"/>
                      <a:pt x="43" y="54"/>
                      <a:pt x="43" y="58"/>
                    </a:cubicBezTo>
                    <a:cubicBezTo>
                      <a:pt x="43" y="60"/>
                      <a:pt x="42" y="63"/>
                      <a:pt x="40" y="64"/>
                    </a:cubicBezTo>
                    <a:lnTo>
                      <a:pt x="42" y="78"/>
                    </a:lnTo>
                    <a:close/>
                    <a:moveTo>
                      <a:pt x="50" y="33"/>
                    </a:move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3"/>
                      <a:pt x="28" y="7"/>
                      <a:pt x="34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45" y="7"/>
                      <a:pt x="50" y="13"/>
                      <a:pt x="50" y="19"/>
                    </a:cubicBezTo>
                    <a:lnTo>
                      <a:pt x="50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b="1">
                  <a:solidFill>
                    <a:prstClr val="black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endParaRPr>
              </a:p>
            </p:txBody>
          </p:sp>
        </p:grpSp>
        <p:grpSp>
          <p:nvGrpSpPr>
            <p:cNvPr id="49" name="组合 5"/>
            <p:cNvGrpSpPr/>
            <p:nvPr/>
          </p:nvGrpSpPr>
          <p:grpSpPr bwMode="auto">
            <a:xfrm>
              <a:off x="4453086" y="2989078"/>
              <a:ext cx="5300662" cy="1052513"/>
              <a:chOff x="0" y="0"/>
              <a:chExt cx="5300991" cy="1051895"/>
            </a:xfrm>
          </p:grpSpPr>
          <p:cxnSp>
            <p:nvCxnSpPr>
              <p:cNvPr id="50" name="肘形连接符 154"/>
              <p:cNvCxnSpPr>
                <a:cxnSpLocks noChangeShapeType="1"/>
                <a:stCxn id="51" idx="6"/>
                <a:endCxn id="67" idx="2"/>
              </p:cNvCxnSpPr>
              <p:nvPr/>
            </p:nvCxnSpPr>
            <p:spPr bwMode="auto">
              <a:xfrm>
                <a:off x="756000" y="378000"/>
                <a:ext cx="4544991" cy="673895"/>
              </a:xfrm>
              <a:prstGeom prst="bentConnector3">
                <a:avLst>
                  <a:gd name="adj1" fmla="val 50000"/>
                </a:avLst>
              </a:prstGeom>
              <a:noFill/>
              <a:ln w="12700">
                <a:solidFill>
                  <a:srgbClr val="DA9E80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" name="椭圆 13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56000" cy="756000"/>
              </a:xfrm>
              <a:prstGeom prst="ellipse">
                <a:avLst/>
              </a:prstGeom>
              <a:solidFill>
                <a:srgbClr val="DA9E80">
                  <a:alpha val="6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1800" b="1">
                  <a:solidFill>
                    <a:srgbClr val="FFFFFF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52" name="Group 92"/>
              <p:cNvGrpSpPr/>
              <p:nvPr/>
            </p:nvGrpSpPr>
            <p:grpSpPr bwMode="auto">
              <a:xfrm>
                <a:off x="153436" y="235588"/>
                <a:ext cx="474528" cy="295582"/>
                <a:chOff x="0" y="0"/>
                <a:chExt cx="471488" cy="293688"/>
              </a:xfrm>
            </p:grpSpPr>
            <p:sp>
              <p:nvSpPr>
                <p:cNvPr id="53" name="Freeform 8"/>
                <p:cNvSpPr>
                  <a:spLocks noEditPoints="1" noChangeArrowheads="1"/>
                </p:cNvSpPr>
                <p:nvPr/>
              </p:nvSpPr>
              <p:spPr bwMode="auto">
                <a:xfrm>
                  <a:off x="0" y="0"/>
                  <a:ext cx="471488" cy="293688"/>
                </a:xfrm>
                <a:custGeom>
                  <a:avLst/>
                  <a:gdLst>
                    <a:gd name="T0" fmla="*/ 1607679782 w 125"/>
                    <a:gd name="T1" fmla="*/ 255184750 h 78"/>
                    <a:gd name="T2" fmla="*/ 1607679782 w 125"/>
                    <a:gd name="T3" fmla="*/ 0 h 78"/>
                    <a:gd name="T4" fmla="*/ 0 w 125"/>
                    <a:gd name="T5" fmla="*/ 0 h 78"/>
                    <a:gd name="T6" fmla="*/ 0 w 125"/>
                    <a:gd name="T7" fmla="*/ 1105803094 h 78"/>
                    <a:gd name="T8" fmla="*/ 1607679782 w 125"/>
                    <a:gd name="T9" fmla="*/ 1105803094 h 78"/>
                    <a:gd name="T10" fmla="*/ 1607679782 w 125"/>
                    <a:gd name="T11" fmla="*/ 850618344 h 78"/>
                    <a:gd name="T12" fmla="*/ 1778407473 w 125"/>
                    <a:gd name="T13" fmla="*/ 765554250 h 78"/>
                    <a:gd name="T14" fmla="*/ 1778407473 w 125"/>
                    <a:gd name="T15" fmla="*/ 368601031 h 78"/>
                    <a:gd name="T16" fmla="*/ 1607679782 w 125"/>
                    <a:gd name="T17" fmla="*/ 255184750 h 78"/>
                    <a:gd name="T18" fmla="*/ 1479634957 w 125"/>
                    <a:gd name="T19" fmla="*/ 978210719 h 78"/>
                    <a:gd name="T20" fmla="*/ 142272447 w 125"/>
                    <a:gd name="T21" fmla="*/ 978210719 h 78"/>
                    <a:gd name="T22" fmla="*/ 142272447 w 125"/>
                    <a:gd name="T23" fmla="*/ 141768469 h 78"/>
                    <a:gd name="T24" fmla="*/ 1479634957 w 125"/>
                    <a:gd name="T25" fmla="*/ 141768469 h 78"/>
                    <a:gd name="T26" fmla="*/ 1479634957 w 125"/>
                    <a:gd name="T27" fmla="*/ 978210719 h 7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25"/>
                    <a:gd name="T43" fmla="*/ 0 h 78"/>
                    <a:gd name="T44" fmla="*/ 125 w 125"/>
                    <a:gd name="T45" fmla="*/ 78 h 7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25" h="78">
                      <a:moveTo>
                        <a:pt x="113" y="18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113" y="78"/>
                        <a:pt x="113" y="78"/>
                        <a:pt x="113" y="78"/>
                      </a:cubicBezTo>
                      <a:cubicBezTo>
                        <a:pt x="113" y="60"/>
                        <a:pt x="113" y="60"/>
                        <a:pt x="113" y="60"/>
                      </a:cubicBezTo>
                      <a:cubicBezTo>
                        <a:pt x="117" y="60"/>
                        <a:pt x="125" y="61"/>
                        <a:pt x="125" y="54"/>
                      </a:cubicBezTo>
                      <a:cubicBezTo>
                        <a:pt x="125" y="26"/>
                        <a:pt x="125" y="26"/>
                        <a:pt x="125" y="26"/>
                      </a:cubicBezTo>
                      <a:cubicBezTo>
                        <a:pt x="125" y="17"/>
                        <a:pt x="116" y="18"/>
                        <a:pt x="113" y="18"/>
                      </a:cubicBezTo>
                      <a:close/>
                      <a:moveTo>
                        <a:pt x="104" y="69"/>
                      </a:moveTo>
                      <a:cubicBezTo>
                        <a:pt x="10" y="69"/>
                        <a:pt x="10" y="69"/>
                        <a:pt x="10" y="69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4" y="10"/>
                        <a:pt x="104" y="10"/>
                        <a:pt x="104" y="10"/>
                      </a:cubicBezTo>
                      <a:lnTo>
                        <a:pt x="104" y="6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b="1">
                    <a:solidFill>
                      <a:prstClr val="black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  <p:sp>
              <p:nvSpPr>
                <p:cNvPr id="54" name="Rectangle 9"/>
                <p:cNvSpPr>
                  <a:spLocks noChangeArrowheads="1"/>
                </p:cNvSpPr>
                <p:nvPr/>
              </p:nvSpPr>
              <p:spPr bwMode="auto">
                <a:xfrm>
                  <a:off x="63500" y="63499"/>
                  <a:ext cx="90488" cy="1666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>
                  <a:lvl1pPr eaLnBrk="0" hangingPunct="0">
                    <a:lnSpc>
                      <a:spcPct val="90000"/>
                    </a:lnSpc>
                    <a:spcBef>
                      <a:spcPts val="1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1pPr>
                  <a:lvl2pPr marL="742950" indent="-28575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2pPr>
                  <a:lvl3pPr marL="11430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3pPr>
                  <a:lvl4pPr marL="16002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4pPr>
                  <a:lvl5pPr marL="20574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zh-CN" sz="2500" b="1">
                    <a:solidFill>
                      <a:srgbClr val="000000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  <p:sp>
              <p:nvSpPr>
                <p:cNvPr id="55" name="Rectangle 10"/>
                <p:cNvSpPr>
                  <a:spLocks noChangeArrowheads="1"/>
                </p:cNvSpPr>
                <p:nvPr/>
              </p:nvSpPr>
              <p:spPr bwMode="auto">
                <a:xfrm>
                  <a:off x="169862" y="63499"/>
                  <a:ext cx="85725" cy="1666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>
                  <a:lvl1pPr eaLnBrk="0" hangingPunct="0">
                    <a:lnSpc>
                      <a:spcPct val="90000"/>
                    </a:lnSpc>
                    <a:spcBef>
                      <a:spcPts val="1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1pPr>
                  <a:lvl2pPr marL="742950" indent="-28575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2pPr>
                  <a:lvl3pPr marL="11430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3pPr>
                  <a:lvl4pPr marL="16002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4pPr>
                  <a:lvl5pPr marL="20574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zh-CN" sz="2500" b="1">
                    <a:solidFill>
                      <a:srgbClr val="000000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</p:grpSp>
        </p:grpSp>
        <p:grpSp>
          <p:nvGrpSpPr>
            <p:cNvPr id="56" name="组合 3"/>
            <p:cNvGrpSpPr/>
            <p:nvPr/>
          </p:nvGrpSpPr>
          <p:grpSpPr bwMode="auto">
            <a:xfrm>
              <a:off x="4453086" y="4865503"/>
              <a:ext cx="2454274" cy="755650"/>
              <a:chOff x="0" y="0"/>
              <a:chExt cx="2455130" cy="756000"/>
            </a:xfrm>
          </p:grpSpPr>
          <p:sp>
            <p:nvSpPr>
              <p:cNvPr id="57" name="直接连接符 68"/>
              <p:cNvSpPr>
                <a:spLocks noChangeShapeType="1"/>
              </p:cNvSpPr>
              <p:nvPr/>
            </p:nvSpPr>
            <p:spPr bwMode="auto">
              <a:xfrm flipH="1">
                <a:off x="755999" y="378002"/>
                <a:ext cx="1699131" cy="0"/>
              </a:xfrm>
              <a:prstGeom prst="line">
                <a:avLst/>
              </a:prstGeom>
              <a:noFill/>
              <a:ln w="12700">
                <a:solidFill>
                  <a:srgbClr val="DA9E80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b="1" dirty="0">
                  <a:solidFill>
                    <a:prstClr val="black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endParaRPr>
              </a:p>
            </p:txBody>
          </p:sp>
          <p:sp>
            <p:nvSpPr>
              <p:cNvPr id="58" name="椭圆 8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56000" cy="756000"/>
              </a:xfrm>
              <a:prstGeom prst="ellipse">
                <a:avLst/>
              </a:prstGeom>
              <a:solidFill>
                <a:srgbClr val="DA9E80">
                  <a:alpha val="6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1800" b="1">
                  <a:solidFill>
                    <a:srgbClr val="FFFFFF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59" name="Group 9"/>
              <p:cNvGrpSpPr/>
              <p:nvPr/>
            </p:nvGrpSpPr>
            <p:grpSpPr bwMode="auto">
              <a:xfrm>
                <a:off x="124976" y="198348"/>
                <a:ext cx="516045" cy="382660"/>
                <a:chOff x="0" y="0"/>
                <a:chExt cx="374651" cy="277813"/>
              </a:xfrm>
            </p:grpSpPr>
            <p:sp>
              <p:nvSpPr>
                <p:cNvPr id="60" name="Freeform 17"/>
                <p:cNvSpPr>
                  <a:spLocks noChangeArrowheads="1"/>
                </p:cNvSpPr>
                <p:nvPr/>
              </p:nvSpPr>
              <p:spPr bwMode="auto">
                <a:xfrm>
                  <a:off x="141288" y="66675"/>
                  <a:ext cx="233363" cy="211138"/>
                </a:xfrm>
                <a:custGeom>
                  <a:avLst/>
                  <a:gdLst>
                    <a:gd name="T0" fmla="*/ 611890896 w 89"/>
                    <a:gd name="T1" fmla="*/ 224220736 h 81"/>
                    <a:gd name="T2" fmla="*/ 295631590 w 89"/>
                    <a:gd name="T3" fmla="*/ 0 h 81"/>
                    <a:gd name="T4" fmla="*/ 275006496 w 89"/>
                    <a:gd name="T5" fmla="*/ 6795516 h 81"/>
                    <a:gd name="T6" fmla="*/ 295631590 w 89"/>
                    <a:gd name="T7" fmla="*/ 74740245 h 81"/>
                    <a:gd name="T8" fmla="*/ 0 w 89"/>
                    <a:gd name="T9" fmla="*/ 298960981 h 81"/>
                    <a:gd name="T10" fmla="*/ 0 w 89"/>
                    <a:gd name="T11" fmla="*/ 298960981 h 81"/>
                    <a:gd name="T12" fmla="*/ 275006496 w 89"/>
                    <a:gd name="T13" fmla="*/ 441648563 h 81"/>
                    <a:gd name="T14" fmla="*/ 508762805 w 89"/>
                    <a:gd name="T15" fmla="*/ 550361173 h 81"/>
                    <a:gd name="T16" fmla="*/ 440012492 w 89"/>
                    <a:gd name="T17" fmla="*/ 421264623 h 81"/>
                    <a:gd name="T18" fmla="*/ 611890896 w 89"/>
                    <a:gd name="T19" fmla="*/ 224220736 h 8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9"/>
                    <a:gd name="T31" fmla="*/ 0 h 81"/>
                    <a:gd name="T32" fmla="*/ 89 w 89"/>
                    <a:gd name="T33" fmla="*/ 81 h 8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9" h="81">
                      <a:moveTo>
                        <a:pt x="89" y="33"/>
                      </a:moveTo>
                      <a:cubicBezTo>
                        <a:pt x="89" y="15"/>
                        <a:pt x="68" y="0"/>
                        <a:pt x="43" y="0"/>
                      </a:cubicBezTo>
                      <a:cubicBezTo>
                        <a:pt x="42" y="0"/>
                        <a:pt x="41" y="1"/>
                        <a:pt x="40" y="1"/>
                      </a:cubicBezTo>
                      <a:cubicBezTo>
                        <a:pt x="42" y="4"/>
                        <a:pt x="43" y="8"/>
                        <a:pt x="43" y="11"/>
                      </a:cubicBezTo>
                      <a:cubicBezTo>
                        <a:pt x="43" y="29"/>
                        <a:pt x="24" y="43"/>
                        <a:pt x="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6" y="56"/>
                        <a:pt x="21" y="64"/>
                        <a:pt x="40" y="65"/>
                      </a:cubicBezTo>
                      <a:cubicBezTo>
                        <a:pt x="53" y="75"/>
                        <a:pt x="74" y="81"/>
                        <a:pt x="74" y="81"/>
                      </a:cubicBezTo>
                      <a:cubicBezTo>
                        <a:pt x="64" y="72"/>
                        <a:pt x="63" y="65"/>
                        <a:pt x="64" y="62"/>
                      </a:cubicBezTo>
                      <a:cubicBezTo>
                        <a:pt x="79" y="56"/>
                        <a:pt x="89" y="46"/>
                        <a:pt x="89" y="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b="1">
                    <a:solidFill>
                      <a:prstClr val="black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  <p:sp>
              <p:nvSpPr>
                <p:cNvPr id="61" name="Freeform 1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41300" cy="209550"/>
                </a:xfrm>
                <a:custGeom>
                  <a:avLst/>
                  <a:gdLst>
                    <a:gd name="T0" fmla="*/ 612251539 w 92"/>
                    <a:gd name="T1" fmla="*/ 144083961 h 80"/>
                    <a:gd name="T2" fmla="*/ 316443967 w 92"/>
                    <a:gd name="T3" fmla="*/ 0 h 80"/>
                    <a:gd name="T4" fmla="*/ 0 w 92"/>
                    <a:gd name="T5" fmla="*/ 219556013 h 80"/>
                    <a:gd name="T6" fmla="*/ 171981329 w 92"/>
                    <a:gd name="T7" fmla="*/ 418528976 h 80"/>
                    <a:gd name="T8" fmla="*/ 96310174 w 92"/>
                    <a:gd name="T9" fmla="*/ 548890031 h 80"/>
                    <a:gd name="T10" fmla="*/ 330203313 w 92"/>
                    <a:gd name="T11" fmla="*/ 445972168 h 80"/>
                    <a:gd name="T12" fmla="*/ 337080363 w 92"/>
                    <a:gd name="T13" fmla="*/ 439112025 h 80"/>
                    <a:gd name="T14" fmla="*/ 632887935 w 92"/>
                    <a:gd name="T15" fmla="*/ 219556013 h 80"/>
                    <a:gd name="T16" fmla="*/ 612251539 w 92"/>
                    <a:gd name="T17" fmla="*/ 144083961 h 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2"/>
                    <a:gd name="T28" fmla="*/ 0 h 80"/>
                    <a:gd name="T29" fmla="*/ 92 w 92"/>
                    <a:gd name="T30" fmla="*/ 80 h 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2" h="80">
                      <a:moveTo>
                        <a:pt x="89" y="21"/>
                      </a:moveTo>
                      <a:cubicBezTo>
                        <a:pt x="83" y="9"/>
                        <a:pt x="66" y="0"/>
                        <a:pt x="46" y="0"/>
                      </a:cubicBezTo>
                      <a:cubicBezTo>
                        <a:pt x="20" y="0"/>
                        <a:pt x="0" y="14"/>
                        <a:pt x="0" y="32"/>
                      </a:cubicBezTo>
                      <a:cubicBezTo>
                        <a:pt x="0" y="45"/>
                        <a:pt x="10" y="56"/>
                        <a:pt x="25" y="61"/>
                      </a:cubicBezTo>
                      <a:cubicBezTo>
                        <a:pt x="26" y="65"/>
                        <a:pt x="25" y="71"/>
                        <a:pt x="14" y="80"/>
                      </a:cubicBezTo>
                      <a:cubicBezTo>
                        <a:pt x="14" y="80"/>
                        <a:pt x="36" y="75"/>
                        <a:pt x="48" y="65"/>
                      </a:cubicBezTo>
                      <a:cubicBezTo>
                        <a:pt x="49" y="64"/>
                        <a:pt x="49" y="64"/>
                        <a:pt x="49" y="64"/>
                      </a:cubicBezTo>
                      <a:cubicBezTo>
                        <a:pt x="73" y="63"/>
                        <a:pt x="92" y="49"/>
                        <a:pt x="92" y="32"/>
                      </a:cubicBezTo>
                      <a:cubicBezTo>
                        <a:pt x="92" y="28"/>
                        <a:pt x="91" y="25"/>
                        <a:pt x="89" y="2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b="1">
                    <a:solidFill>
                      <a:prstClr val="black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</p:grpSp>
        </p:grpSp>
        <p:sp>
          <p:nvSpPr>
            <p:cNvPr id="62" name="任意多边形 56"/>
            <p:cNvSpPr>
              <a:spLocks noChangeArrowheads="1"/>
            </p:cNvSpPr>
            <p:nvPr/>
          </p:nvSpPr>
          <p:spPr bwMode="auto">
            <a:xfrm>
              <a:off x="10541148" y="1877828"/>
              <a:ext cx="1181100" cy="3698875"/>
            </a:xfrm>
            <a:custGeom>
              <a:avLst/>
              <a:gdLst>
                <a:gd name="T0" fmla="*/ 1176576 w 1181100"/>
                <a:gd name="T1" fmla="*/ 0 h 3698875"/>
                <a:gd name="T2" fmla="*/ 1181100 w 1181100"/>
                <a:gd name="T3" fmla="*/ 0 h 3698875"/>
                <a:gd name="T4" fmla="*/ 1181100 w 1181100"/>
                <a:gd name="T5" fmla="*/ 3698875 h 3698875"/>
                <a:gd name="T6" fmla="*/ 0 w 1181100"/>
                <a:gd name="T7" fmla="*/ 3698875 h 3698875"/>
                <a:gd name="T8" fmla="*/ 0 w 1181100"/>
                <a:gd name="T9" fmla="*/ 1735796 h 3698875"/>
                <a:gd name="T10" fmla="*/ 48924 w 1181100"/>
                <a:gd name="T11" fmla="*/ 1697679 h 3698875"/>
                <a:gd name="T12" fmla="*/ 278759 w 1181100"/>
                <a:gd name="T13" fmla="*/ 1500789 h 3698875"/>
                <a:gd name="T14" fmla="*/ 453153 w 1181100"/>
                <a:gd name="T15" fmla="*/ 1330350 h 3698875"/>
                <a:gd name="T16" fmla="*/ 510936 w 1181100"/>
                <a:gd name="T17" fmla="*/ 1369308 h 3698875"/>
                <a:gd name="T18" fmla="*/ 590551 w 1181100"/>
                <a:gd name="T19" fmla="*/ 1385381 h 3698875"/>
                <a:gd name="T20" fmla="*/ 795088 w 1181100"/>
                <a:gd name="T21" fmla="*/ 1180844 h 3698875"/>
                <a:gd name="T22" fmla="*/ 735181 w 1181100"/>
                <a:gd name="T23" fmla="*/ 1036213 h 3698875"/>
                <a:gd name="T24" fmla="*/ 717723 w 1181100"/>
                <a:gd name="T25" fmla="*/ 1024442 h 3698875"/>
                <a:gd name="T26" fmla="*/ 820291 w 1181100"/>
                <a:gd name="T27" fmla="*/ 886780 h 3698875"/>
                <a:gd name="T28" fmla="*/ 1174186 w 1181100"/>
                <a:gd name="T29" fmla="*/ 21448 h 3698875"/>
                <a:gd name="T30" fmla="*/ 1176576 w 1181100"/>
                <a:gd name="T31" fmla="*/ 0 h 369887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81100"/>
                <a:gd name="T49" fmla="*/ 0 h 3698875"/>
                <a:gd name="T50" fmla="*/ 1181100 w 1181100"/>
                <a:gd name="T51" fmla="*/ 3698875 h 369887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81100" h="3698875">
                  <a:moveTo>
                    <a:pt x="1176576" y="0"/>
                  </a:moveTo>
                  <a:lnTo>
                    <a:pt x="1181100" y="0"/>
                  </a:lnTo>
                  <a:lnTo>
                    <a:pt x="1181100" y="3698875"/>
                  </a:lnTo>
                  <a:lnTo>
                    <a:pt x="0" y="3698875"/>
                  </a:lnTo>
                  <a:lnTo>
                    <a:pt x="0" y="1735795"/>
                  </a:lnTo>
                  <a:lnTo>
                    <a:pt x="48924" y="1697678"/>
                  </a:lnTo>
                  <a:cubicBezTo>
                    <a:pt x="129510" y="1632743"/>
                    <a:pt x="206155" y="1567101"/>
                    <a:pt x="278759" y="1500788"/>
                  </a:cubicBezTo>
                  <a:lnTo>
                    <a:pt x="453153" y="1330349"/>
                  </a:lnTo>
                  <a:lnTo>
                    <a:pt x="510936" y="1369307"/>
                  </a:lnTo>
                  <a:cubicBezTo>
                    <a:pt x="535406" y="1379657"/>
                    <a:pt x="562310" y="1385380"/>
                    <a:pt x="590551" y="1385380"/>
                  </a:cubicBezTo>
                  <a:cubicBezTo>
                    <a:pt x="703514" y="1385380"/>
                    <a:pt x="795088" y="1293806"/>
                    <a:pt x="795088" y="1180843"/>
                  </a:cubicBezTo>
                  <a:cubicBezTo>
                    <a:pt x="795088" y="1124362"/>
                    <a:pt x="772195" y="1073227"/>
                    <a:pt x="735181" y="1036213"/>
                  </a:cubicBezTo>
                  <a:lnTo>
                    <a:pt x="717723" y="1024442"/>
                  </a:lnTo>
                  <a:lnTo>
                    <a:pt x="820291" y="886780"/>
                  </a:lnTo>
                  <a:cubicBezTo>
                    <a:pt x="1010014" y="606666"/>
                    <a:pt x="1130158" y="317479"/>
                    <a:pt x="1174186" y="21448"/>
                  </a:cubicBezTo>
                  <a:lnTo>
                    <a:pt x="1176576" y="0"/>
                  </a:lnTo>
                  <a:close/>
                </a:path>
              </a:pathLst>
            </a:custGeom>
            <a:solidFill>
              <a:srgbClr val="DA9E80"/>
            </a:solidFill>
            <a:ln>
              <a:noFill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b="1">
                <a:solidFill>
                  <a:prstClr val="black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63" name="任意多边形 59"/>
            <p:cNvSpPr>
              <a:spLocks noChangeArrowheads="1"/>
            </p:cNvSpPr>
            <p:nvPr/>
          </p:nvSpPr>
          <p:spPr bwMode="auto">
            <a:xfrm>
              <a:off x="9307661" y="3655828"/>
              <a:ext cx="1181100" cy="1922463"/>
            </a:xfrm>
            <a:custGeom>
              <a:avLst/>
              <a:gdLst>
                <a:gd name="T0" fmla="*/ 1181100 w 1181100"/>
                <a:gd name="T1" fmla="*/ 0 h 1921854"/>
                <a:gd name="T2" fmla="*/ 1181100 w 1181100"/>
                <a:gd name="T3" fmla="*/ 1923072 h 1921854"/>
                <a:gd name="T4" fmla="*/ 0 w 1181100"/>
                <a:gd name="T5" fmla="*/ 1923072 h 1921854"/>
                <a:gd name="T6" fmla="*/ 0 w 1181100"/>
                <a:gd name="T7" fmla="*/ 732430 h 1921854"/>
                <a:gd name="T8" fmla="*/ 319230 w 1181100"/>
                <a:gd name="T9" fmla="*/ 562609 h 1921854"/>
                <a:gd name="T10" fmla="*/ 425975 w 1181100"/>
                <a:gd name="T11" fmla="*/ 500607 h 1921854"/>
                <a:gd name="T12" fmla="*/ 445921 w 1181100"/>
                <a:gd name="T13" fmla="*/ 530208 h 1921854"/>
                <a:gd name="T14" fmla="*/ 590551 w 1181100"/>
                <a:gd name="T15" fmla="*/ 590153 h 1921854"/>
                <a:gd name="T16" fmla="*/ 795088 w 1181100"/>
                <a:gd name="T17" fmla="*/ 385486 h 1921854"/>
                <a:gd name="T18" fmla="*/ 779015 w 1181100"/>
                <a:gd name="T19" fmla="*/ 305821 h 1921854"/>
                <a:gd name="T20" fmla="*/ 768996 w 1181100"/>
                <a:gd name="T21" fmla="*/ 290951 h 1921854"/>
                <a:gd name="T22" fmla="*/ 952789 w 1181100"/>
                <a:gd name="T23" fmla="*/ 167651 h 1921854"/>
                <a:gd name="T24" fmla="*/ 1140954 w 1181100"/>
                <a:gd name="T25" fmla="*/ 31296 h 1921854"/>
                <a:gd name="T26" fmla="*/ 1181100 w 1181100"/>
                <a:gd name="T27" fmla="*/ 0 h 19218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81100"/>
                <a:gd name="T43" fmla="*/ 0 h 1921854"/>
                <a:gd name="T44" fmla="*/ 1181100 w 1181100"/>
                <a:gd name="T45" fmla="*/ 1921854 h 19218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81100" h="1921854">
                  <a:moveTo>
                    <a:pt x="1181100" y="0"/>
                  </a:moveTo>
                  <a:lnTo>
                    <a:pt x="1181100" y="1921854"/>
                  </a:lnTo>
                  <a:lnTo>
                    <a:pt x="0" y="1921854"/>
                  </a:lnTo>
                  <a:lnTo>
                    <a:pt x="0" y="731966"/>
                  </a:lnTo>
                  <a:lnTo>
                    <a:pt x="319230" y="562253"/>
                  </a:lnTo>
                  <a:lnTo>
                    <a:pt x="425975" y="500289"/>
                  </a:lnTo>
                  <a:lnTo>
                    <a:pt x="445921" y="529872"/>
                  </a:lnTo>
                  <a:cubicBezTo>
                    <a:pt x="482935" y="566886"/>
                    <a:pt x="534069" y="589779"/>
                    <a:pt x="590551" y="589779"/>
                  </a:cubicBezTo>
                  <a:cubicBezTo>
                    <a:pt x="703514" y="589779"/>
                    <a:pt x="795088" y="498205"/>
                    <a:pt x="795088" y="385242"/>
                  </a:cubicBezTo>
                  <a:cubicBezTo>
                    <a:pt x="795088" y="357001"/>
                    <a:pt x="789365" y="330097"/>
                    <a:pt x="779015" y="305627"/>
                  </a:cubicBezTo>
                  <a:lnTo>
                    <a:pt x="768996" y="290767"/>
                  </a:lnTo>
                  <a:lnTo>
                    <a:pt x="952789" y="167545"/>
                  </a:lnTo>
                  <a:cubicBezTo>
                    <a:pt x="1017466" y="122501"/>
                    <a:pt x="1080201" y="77074"/>
                    <a:pt x="1140954" y="31276"/>
                  </a:cubicBezTo>
                  <a:lnTo>
                    <a:pt x="1181100" y="0"/>
                  </a:lnTo>
                  <a:close/>
                </a:path>
              </a:pathLst>
            </a:custGeom>
            <a:solidFill>
              <a:srgbClr val="DA9E80">
                <a:alpha val="60000"/>
              </a:srgbClr>
            </a:solidFill>
            <a:ln>
              <a:noFill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b="1">
                <a:solidFill>
                  <a:prstClr val="black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64" name="任意多边形 63"/>
            <p:cNvSpPr>
              <a:spLocks noChangeArrowheads="1"/>
            </p:cNvSpPr>
            <p:nvPr/>
          </p:nvSpPr>
          <p:spPr bwMode="auto">
            <a:xfrm>
              <a:off x="8072586" y="4416241"/>
              <a:ext cx="1181100" cy="1162050"/>
            </a:xfrm>
            <a:custGeom>
              <a:avLst/>
              <a:gdLst>
                <a:gd name="T0" fmla="*/ 1181100 w 1181100"/>
                <a:gd name="T1" fmla="*/ 0 h 1161755"/>
                <a:gd name="T2" fmla="*/ 1181100 w 1181100"/>
                <a:gd name="T3" fmla="*/ 1162345 h 1161755"/>
                <a:gd name="T4" fmla="*/ 0 w 1181100"/>
                <a:gd name="T5" fmla="*/ 1162345 h 1161755"/>
                <a:gd name="T6" fmla="*/ 0 w 1181100"/>
                <a:gd name="T7" fmla="*/ 518117 h 1161755"/>
                <a:gd name="T8" fmla="*/ 336342 w 1181100"/>
                <a:gd name="T9" fmla="*/ 385714 h 1161755"/>
                <a:gd name="T10" fmla="*/ 408490 w 1181100"/>
                <a:gd name="T11" fmla="*/ 354408 h 1161755"/>
                <a:gd name="T12" fmla="*/ 445921 w 1181100"/>
                <a:gd name="T13" fmla="*/ 409954 h 1161755"/>
                <a:gd name="T14" fmla="*/ 590551 w 1181100"/>
                <a:gd name="T15" fmla="*/ 469891 h 1161755"/>
                <a:gd name="T16" fmla="*/ 795088 w 1181100"/>
                <a:gd name="T17" fmla="*/ 265250 h 1161755"/>
                <a:gd name="T18" fmla="*/ 790933 w 1181100"/>
                <a:gd name="T19" fmla="*/ 224009 h 1161755"/>
                <a:gd name="T20" fmla="*/ 781056 w 1181100"/>
                <a:gd name="T21" fmla="*/ 192174 h 1161755"/>
                <a:gd name="T22" fmla="*/ 1174526 w 1181100"/>
                <a:gd name="T23" fmla="*/ 3497 h 1161755"/>
                <a:gd name="T24" fmla="*/ 1181100 w 1181100"/>
                <a:gd name="T25" fmla="*/ 0 h 11617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81100"/>
                <a:gd name="T40" fmla="*/ 0 h 1161755"/>
                <a:gd name="T41" fmla="*/ 1181100 w 1181100"/>
                <a:gd name="T42" fmla="*/ 1161755 h 11617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81100" h="1161755">
                  <a:moveTo>
                    <a:pt x="1181100" y="0"/>
                  </a:moveTo>
                  <a:lnTo>
                    <a:pt x="1181100" y="1161755"/>
                  </a:lnTo>
                  <a:lnTo>
                    <a:pt x="0" y="1161755"/>
                  </a:lnTo>
                  <a:lnTo>
                    <a:pt x="0" y="517854"/>
                  </a:lnTo>
                  <a:lnTo>
                    <a:pt x="336342" y="385518"/>
                  </a:lnTo>
                  <a:lnTo>
                    <a:pt x="408490" y="354228"/>
                  </a:lnTo>
                  <a:lnTo>
                    <a:pt x="445921" y="409746"/>
                  </a:lnTo>
                  <a:cubicBezTo>
                    <a:pt x="482935" y="446760"/>
                    <a:pt x="534070" y="469653"/>
                    <a:pt x="590551" y="469653"/>
                  </a:cubicBezTo>
                  <a:cubicBezTo>
                    <a:pt x="703514" y="469653"/>
                    <a:pt x="795088" y="378079"/>
                    <a:pt x="795088" y="265116"/>
                  </a:cubicBezTo>
                  <a:cubicBezTo>
                    <a:pt x="795088" y="250996"/>
                    <a:pt x="793657" y="237210"/>
                    <a:pt x="790933" y="223895"/>
                  </a:cubicBezTo>
                  <a:lnTo>
                    <a:pt x="781056" y="192076"/>
                  </a:lnTo>
                  <a:lnTo>
                    <a:pt x="1174526" y="3495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rgbClr val="DA9E80"/>
            </a:solidFill>
            <a:ln>
              <a:noFill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b="1">
                <a:solidFill>
                  <a:prstClr val="black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65" name="任意多边形 66"/>
            <p:cNvSpPr>
              <a:spLocks noChangeArrowheads="1"/>
            </p:cNvSpPr>
            <p:nvPr/>
          </p:nvSpPr>
          <p:spPr bwMode="auto">
            <a:xfrm>
              <a:off x="6083448" y="4954403"/>
              <a:ext cx="1936750" cy="622300"/>
            </a:xfrm>
            <a:custGeom>
              <a:avLst/>
              <a:gdLst>
                <a:gd name="T0" fmla="*/ 1936752 w 1936748"/>
                <a:gd name="T1" fmla="*/ 0 h 623080"/>
                <a:gd name="T2" fmla="*/ 1936752 w 1936748"/>
                <a:gd name="T3" fmla="*/ 621521 h 623080"/>
                <a:gd name="T4" fmla="*/ 0 w 1936748"/>
                <a:gd name="T5" fmla="*/ 621521 h 623080"/>
                <a:gd name="T6" fmla="*/ 0 w 1936748"/>
                <a:gd name="T7" fmla="*/ 612348 h 623080"/>
                <a:gd name="T8" fmla="*/ 352298 w 1936748"/>
                <a:gd name="T9" fmla="*/ 518226 h 623080"/>
                <a:gd name="T10" fmla="*/ 750619 w 1936748"/>
                <a:gd name="T11" fmla="*/ 402333 h 623080"/>
                <a:gd name="T12" fmla="*/ 791648 w 1936748"/>
                <a:gd name="T13" fmla="*/ 389503 h 623080"/>
                <a:gd name="T14" fmla="*/ 823747 w 1936748"/>
                <a:gd name="T15" fmla="*/ 436994 h 623080"/>
                <a:gd name="T16" fmla="*/ 968377 w 1936748"/>
                <a:gd name="T17" fmla="*/ 496751 h 623080"/>
                <a:gd name="T18" fmla="*/ 1172914 w 1936748"/>
                <a:gd name="T19" fmla="*/ 292726 h 623080"/>
                <a:gd name="T20" fmla="*/ 1170637 w 1936748"/>
                <a:gd name="T21" fmla="*/ 270191 h 623080"/>
                <a:gd name="T22" fmla="*/ 1509045 w 1936748"/>
                <a:gd name="T23" fmla="*/ 156507 h 623080"/>
                <a:gd name="T24" fmla="*/ 1868380 w 1936748"/>
                <a:gd name="T25" fmla="*/ 26834 h 623080"/>
                <a:gd name="T26" fmla="*/ 1936752 w 1936748"/>
                <a:gd name="T27" fmla="*/ 0 h 6230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36748"/>
                <a:gd name="T43" fmla="*/ 0 h 623080"/>
                <a:gd name="T44" fmla="*/ 1936748 w 1936748"/>
                <a:gd name="T45" fmla="*/ 623080 h 6230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36748" h="623080">
                  <a:moveTo>
                    <a:pt x="1936748" y="0"/>
                  </a:moveTo>
                  <a:lnTo>
                    <a:pt x="1936748" y="623080"/>
                  </a:lnTo>
                  <a:lnTo>
                    <a:pt x="0" y="623080"/>
                  </a:lnTo>
                  <a:lnTo>
                    <a:pt x="0" y="613884"/>
                  </a:lnTo>
                  <a:lnTo>
                    <a:pt x="352298" y="519526"/>
                  </a:lnTo>
                  <a:cubicBezTo>
                    <a:pt x="487129" y="481602"/>
                    <a:pt x="619924" y="442867"/>
                    <a:pt x="750617" y="403342"/>
                  </a:cubicBezTo>
                  <a:lnTo>
                    <a:pt x="791646" y="390480"/>
                  </a:lnTo>
                  <a:lnTo>
                    <a:pt x="823745" y="438090"/>
                  </a:lnTo>
                  <a:cubicBezTo>
                    <a:pt x="860759" y="475104"/>
                    <a:pt x="911894" y="497997"/>
                    <a:pt x="968375" y="497997"/>
                  </a:cubicBezTo>
                  <a:cubicBezTo>
                    <a:pt x="1081338" y="497997"/>
                    <a:pt x="1172912" y="406423"/>
                    <a:pt x="1172912" y="293460"/>
                  </a:cubicBezTo>
                  <a:lnTo>
                    <a:pt x="1170635" y="270869"/>
                  </a:lnTo>
                  <a:lnTo>
                    <a:pt x="1509041" y="156899"/>
                  </a:lnTo>
                  <a:cubicBezTo>
                    <a:pt x="1631071" y="114305"/>
                    <a:pt x="1750871" y="70965"/>
                    <a:pt x="1868376" y="26902"/>
                  </a:cubicBezTo>
                  <a:lnTo>
                    <a:pt x="1936748" y="0"/>
                  </a:lnTo>
                  <a:close/>
                </a:path>
              </a:pathLst>
            </a:custGeom>
            <a:solidFill>
              <a:srgbClr val="DA9E80">
                <a:alpha val="60000"/>
              </a:srgbClr>
            </a:solidFill>
            <a:ln>
              <a:noFill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b="1">
                <a:solidFill>
                  <a:prstClr val="black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66" name="椭圆 51"/>
            <p:cNvSpPr>
              <a:spLocks noChangeArrowheads="1"/>
            </p:cNvSpPr>
            <p:nvPr/>
          </p:nvSpPr>
          <p:spPr bwMode="auto">
            <a:xfrm>
              <a:off x="10987236" y="2916053"/>
              <a:ext cx="288925" cy="287338"/>
            </a:xfrm>
            <a:prstGeom prst="ellipse">
              <a:avLst/>
            </a:prstGeom>
            <a:solidFill>
              <a:srgbClr val="DA9E80"/>
            </a:solidFill>
            <a:ln>
              <a:noFil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 b="1">
                <a:solidFill>
                  <a:srgbClr val="FFFFFF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67" name="椭圆 52"/>
            <p:cNvSpPr>
              <a:spLocks noChangeArrowheads="1"/>
            </p:cNvSpPr>
            <p:nvPr/>
          </p:nvSpPr>
          <p:spPr bwMode="auto">
            <a:xfrm>
              <a:off x="9753748" y="3897128"/>
              <a:ext cx="288925" cy="288925"/>
            </a:xfrm>
            <a:prstGeom prst="ellipse">
              <a:avLst/>
            </a:prstGeom>
            <a:solidFill>
              <a:srgbClr val="DA9E80">
                <a:alpha val="60000"/>
              </a:srgbClr>
            </a:solidFill>
            <a:ln>
              <a:noFil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 b="1">
                <a:solidFill>
                  <a:srgbClr val="FFFFFF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68" name="椭圆 53"/>
            <p:cNvSpPr>
              <a:spLocks noChangeArrowheads="1"/>
            </p:cNvSpPr>
            <p:nvPr/>
          </p:nvSpPr>
          <p:spPr bwMode="auto">
            <a:xfrm>
              <a:off x="8520261" y="4536891"/>
              <a:ext cx="287337" cy="288925"/>
            </a:xfrm>
            <a:prstGeom prst="ellipse">
              <a:avLst/>
            </a:prstGeom>
            <a:solidFill>
              <a:srgbClr val="DA9E80"/>
            </a:solidFill>
            <a:ln>
              <a:noFil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 b="1">
                <a:solidFill>
                  <a:srgbClr val="FFFFFF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69" name="椭圆 54"/>
            <p:cNvSpPr>
              <a:spLocks noChangeArrowheads="1"/>
            </p:cNvSpPr>
            <p:nvPr/>
          </p:nvSpPr>
          <p:spPr bwMode="auto">
            <a:xfrm>
              <a:off x="6907361" y="5103628"/>
              <a:ext cx="288925" cy="288925"/>
            </a:xfrm>
            <a:prstGeom prst="ellipse">
              <a:avLst/>
            </a:prstGeom>
            <a:solidFill>
              <a:srgbClr val="DA9E80">
                <a:alpha val="60000"/>
              </a:srgbClr>
            </a:solidFill>
            <a:ln>
              <a:noFil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 b="1">
                <a:solidFill>
                  <a:srgbClr val="FFFFFF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70" name="文本框 69"/>
          <p:cNvSpPr txBox="1">
            <a:spLocks noChangeArrowheads="1"/>
          </p:cNvSpPr>
          <p:nvPr/>
        </p:nvSpPr>
        <p:spPr bwMode="auto">
          <a:xfrm>
            <a:off x="989445" y="2329962"/>
            <a:ext cx="36979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点击输入详细内容，添加你的具体内容。点击输入详细内容。</a:t>
            </a:r>
          </a:p>
        </p:txBody>
      </p:sp>
      <p:sp>
        <p:nvSpPr>
          <p:cNvPr id="75" name="文本框 74"/>
          <p:cNvSpPr txBox="1">
            <a:spLocks noChangeArrowheads="1"/>
          </p:cNvSpPr>
          <p:nvPr/>
        </p:nvSpPr>
        <p:spPr bwMode="auto">
          <a:xfrm>
            <a:off x="978513" y="3093678"/>
            <a:ext cx="36979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点击输入详细内容，添加你的具体内容。点击输入详细内容。</a:t>
            </a:r>
          </a:p>
        </p:txBody>
      </p:sp>
      <p:sp>
        <p:nvSpPr>
          <p:cNvPr id="76" name="文本框 75"/>
          <p:cNvSpPr txBox="1">
            <a:spLocks noChangeArrowheads="1"/>
          </p:cNvSpPr>
          <p:nvPr/>
        </p:nvSpPr>
        <p:spPr bwMode="auto">
          <a:xfrm>
            <a:off x="974333" y="3959528"/>
            <a:ext cx="36979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点击输入详细内容，添加你的具体内容。点击输入详细内容。</a:t>
            </a:r>
          </a:p>
        </p:txBody>
      </p:sp>
      <p:sp>
        <p:nvSpPr>
          <p:cNvPr id="77" name="文本框 76"/>
          <p:cNvSpPr txBox="1">
            <a:spLocks noChangeArrowheads="1"/>
          </p:cNvSpPr>
          <p:nvPr/>
        </p:nvSpPr>
        <p:spPr bwMode="auto">
          <a:xfrm>
            <a:off x="963401" y="4723244"/>
            <a:ext cx="36979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5" grpId="0"/>
      <p:bldP spid="76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41442"/>
            <a:ext cx="2328807" cy="405830"/>
            <a:chOff x="5589142" y="3503488"/>
            <a:chExt cx="5075433" cy="667820"/>
          </a:xfrm>
        </p:grpSpPr>
        <p:sp>
          <p:nvSpPr>
            <p:cNvPr id="3" name="矩形 2"/>
            <p:cNvSpPr/>
            <p:nvPr/>
          </p:nvSpPr>
          <p:spPr>
            <a:xfrm>
              <a:off x="5589142" y="3503488"/>
              <a:ext cx="5075433" cy="667820"/>
            </a:xfrm>
            <a:prstGeom prst="rect">
              <a:avLst/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" name="文本框 26"/>
            <p:cNvSpPr txBox="1">
              <a:spLocks noChangeArrowheads="1"/>
            </p:cNvSpPr>
            <p:nvPr/>
          </p:nvSpPr>
          <p:spPr bwMode="auto">
            <a:xfrm>
              <a:off x="5756993" y="3539414"/>
              <a:ext cx="4740410" cy="6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251060" y="1767464"/>
            <a:ext cx="2471591" cy="3556354"/>
            <a:chOff x="1251060" y="1767464"/>
            <a:chExt cx="2471591" cy="3556354"/>
          </a:xfrm>
        </p:grpSpPr>
        <p:sp>
          <p:nvSpPr>
            <p:cNvPr id="6" name="ïṧḷïḓê-Oval 4"/>
            <p:cNvSpPr/>
            <p:nvPr/>
          </p:nvSpPr>
          <p:spPr>
            <a:xfrm>
              <a:off x="1632439" y="2142152"/>
              <a:ext cx="1713249" cy="1713249"/>
            </a:xfrm>
            <a:prstGeom prst="ellipse">
              <a:avLst/>
            </a:prstGeom>
            <a:noFill/>
            <a:ln w="50800">
              <a:solidFill>
                <a:srgbClr val="DA9E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ïṧḷïḓê-Oval 5"/>
            <p:cNvSpPr/>
            <p:nvPr/>
          </p:nvSpPr>
          <p:spPr>
            <a:xfrm>
              <a:off x="1251060" y="1767464"/>
              <a:ext cx="2471591" cy="2471591"/>
            </a:xfrm>
            <a:prstGeom prst="ellipse">
              <a:avLst/>
            </a:prstGeom>
            <a:noFill/>
            <a:ln w="50800">
              <a:solidFill>
                <a:srgbClr val="DA9E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8" name="ïṧḷïḓê-Oval 6"/>
            <p:cNvSpPr/>
            <p:nvPr/>
          </p:nvSpPr>
          <p:spPr>
            <a:xfrm>
              <a:off x="3128234" y="1924699"/>
              <a:ext cx="434906" cy="434906"/>
            </a:xfrm>
            <a:prstGeom prst="ellipse">
              <a:avLst/>
            </a:prstGeom>
            <a:solidFill>
              <a:srgbClr val="DA9E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ïṧḷïḓê-Rectangle: Rounded Corners 8"/>
            <p:cNvSpPr/>
            <p:nvPr/>
          </p:nvSpPr>
          <p:spPr>
            <a:xfrm>
              <a:off x="1683477" y="3945678"/>
              <a:ext cx="1603642" cy="499171"/>
            </a:xfrm>
            <a:prstGeom prst="roundRect">
              <a:avLst/>
            </a:prstGeom>
            <a:solidFill>
              <a:srgbClr val="DA9E80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endParaRPr lang="zh-CN" altLang="en-US" sz="1100" dirty="0"/>
            </a:p>
          </p:txBody>
        </p:sp>
        <p:sp>
          <p:nvSpPr>
            <p:cNvPr id="10" name="ïṧḷïḓê-Oval 1"/>
            <p:cNvSpPr/>
            <p:nvPr/>
          </p:nvSpPr>
          <p:spPr>
            <a:xfrm>
              <a:off x="1653809" y="2172203"/>
              <a:ext cx="1670507" cy="1653147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 l="-4000" r="-28000" b="-4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文本框 10"/>
            <p:cNvSpPr txBox="1">
              <a:spLocks noChangeArrowheads="1"/>
            </p:cNvSpPr>
            <p:nvPr/>
          </p:nvSpPr>
          <p:spPr bwMode="auto">
            <a:xfrm>
              <a:off x="1358493" y="4677487"/>
              <a:ext cx="236415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</a:t>
              </a:r>
            </a:p>
          </p:txBody>
        </p:sp>
        <p:sp>
          <p:nvSpPr>
            <p:cNvPr id="12" name="文本框 12"/>
            <p:cNvSpPr txBox="1">
              <a:spLocks noChangeArrowheads="1"/>
            </p:cNvSpPr>
            <p:nvPr/>
          </p:nvSpPr>
          <p:spPr bwMode="auto">
            <a:xfrm>
              <a:off x="1886746" y="4027667"/>
              <a:ext cx="11971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添加标题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863319" y="1767464"/>
            <a:ext cx="2471591" cy="3556354"/>
            <a:chOff x="4863319" y="1767464"/>
            <a:chExt cx="2471591" cy="3556354"/>
          </a:xfrm>
        </p:grpSpPr>
        <p:sp>
          <p:nvSpPr>
            <p:cNvPr id="14" name="ïṧḷïḓê-Oval 10"/>
            <p:cNvSpPr/>
            <p:nvPr/>
          </p:nvSpPr>
          <p:spPr>
            <a:xfrm>
              <a:off x="5244698" y="2142152"/>
              <a:ext cx="1713249" cy="1713249"/>
            </a:xfrm>
            <a:prstGeom prst="ellipse">
              <a:avLst/>
            </a:prstGeom>
            <a:noFill/>
            <a:ln w="50800">
              <a:solidFill>
                <a:srgbClr val="DA9E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ïṧḷïḓê-Oval 11"/>
            <p:cNvSpPr/>
            <p:nvPr/>
          </p:nvSpPr>
          <p:spPr>
            <a:xfrm>
              <a:off x="4863319" y="1767464"/>
              <a:ext cx="2471591" cy="2471591"/>
            </a:xfrm>
            <a:prstGeom prst="ellipse">
              <a:avLst/>
            </a:prstGeom>
            <a:noFill/>
            <a:ln w="50800">
              <a:solidFill>
                <a:srgbClr val="DA9E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ïṧḷïḓê-Oval 12"/>
            <p:cNvSpPr/>
            <p:nvPr/>
          </p:nvSpPr>
          <p:spPr>
            <a:xfrm>
              <a:off x="6740494" y="1924699"/>
              <a:ext cx="434906" cy="434906"/>
            </a:xfrm>
            <a:prstGeom prst="ellipse">
              <a:avLst/>
            </a:prstGeom>
            <a:solidFill>
              <a:srgbClr val="DA9E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ïṧḷïḓê-Rectangle: Rounded Corners 14"/>
            <p:cNvSpPr/>
            <p:nvPr/>
          </p:nvSpPr>
          <p:spPr>
            <a:xfrm>
              <a:off x="5295736" y="3945678"/>
              <a:ext cx="1603642" cy="499171"/>
            </a:xfrm>
            <a:prstGeom prst="roundRect">
              <a:avLst/>
            </a:prstGeom>
            <a:solidFill>
              <a:srgbClr val="DA9E80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8" name="ïṧḷïḓê-Oval 2"/>
            <p:cNvSpPr/>
            <p:nvPr/>
          </p:nvSpPr>
          <p:spPr>
            <a:xfrm>
              <a:off x="5270593" y="2172203"/>
              <a:ext cx="1670507" cy="1653147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 l="-4000" r="-28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9" name="文本框 18"/>
            <p:cNvSpPr txBox="1">
              <a:spLocks noChangeArrowheads="1"/>
            </p:cNvSpPr>
            <p:nvPr/>
          </p:nvSpPr>
          <p:spPr bwMode="auto">
            <a:xfrm>
              <a:off x="4966471" y="4677487"/>
              <a:ext cx="236415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</a:t>
              </a:r>
            </a:p>
          </p:txBody>
        </p:sp>
        <p:sp>
          <p:nvSpPr>
            <p:cNvPr id="20" name="文本框 12"/>
            <p:cNvSpPr txBox="1">
              <a:spLocks noChangeArrowheads="1"/>
            </p:cNvSpPr>
            <p:nvPr/>
          </p:nvSpPr>
          <p:spPr bwMode="auto">
            <a:xfrm>
              <a:off x="5494724" y="4027667"/>
              <a:ext cx="11971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添加标题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472463" y="1767464"/>
            <a:ext cx="2471591" cy="3556354"/>
            <a:chOff x="8472463" y="1767464"/>
            <a:chExt cx="2471591" cy="3556354"/>
          </a:xfrm>
        </p:grpSpPr>
        <p:sp>
          <p:nvSpPr>
            <p:cNvPr id="22" name="ïṧḷïḓê-Oval 16"/>
            <p:cNvSpPr/>
            <p:nvPr/>
          </p:nvSpPr>
          <p:spPr>
            <a:xfrm>
              <a:off x="8853842" y="2142152"/>
              <a:ext cx="1713249" cy="1713249"/>
            </a:xfrm>
            <a:prstGeom prst="ellipse">
              <a:avLst/>
            </a:prstGeom>
            <a:noFill/>
            <a:ln w="50800">
              <a:solidFill>
                <a:srgbClr val="DA9E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ïṧḷïḓê-Oval 17"/>
            <p:cNvSpPr/>
            <p:nvPr/>
          </p:nvSpPr>
          <p:spPr>
            <a:xfrm>
              <a:off x="8472463" y="1767464"/>
              <a:ext cx="2471591" cy="2471591"/>
            </a:xfrm>
            <a:prstGeom prst="ellipse">
              <a:avLst/>
            </a:prstGeom>
            <a:noFill/>
            <a:ln w="50800">
              <a:solidFill>
                <a:srgbClr val="DA9E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ïṧḷïḓê-Oval 18"/>
            <p:cNvSpPr/>
            <p:nvPr/>
          </p:nvSpPr>
          <p:spPr>
            <a:xfrm>
              <a:off x="10349637" y="1924699"/>
              <a:ext cx="434906" cy="434906"/>
            </a:xfrm>
            <a:prstGeom prst="ellipse">
              <a:avLst/>
            </a:prstGeom>
            <a:solidFill>
              <a:srgbClr val="DA9E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ïṧḷïḓê-Rectangle: Rounded Corners 20"/>
            <p:cNvSpPr/>
            <p:nvPr/>
          </p:nvSpPr>
          <p:spPr>
            <a:xfrm>
              <a:off x="8904880" y="3945678"/>
              <a:ext cx="1603642" cy="499171"/>
            </a:xfrm>
            <a:prstGeom prst="roundRect">
              <a:avLst/>
            </a:prstGeom>
            <a:solidFill>
              <a:srgbClr val="DA9E80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endParaRPr lang="zh-CN" altLang="en-US" sz="1100" dirty="0"/>
            </a:p>
          </p:txBody>
        </p:sp>
        <p:sp>
          <p:nvSpPr>
            <p:cNvPr id="26" name="ïṧḷïḓê-Oval 3"/>
            <p:cNvSpPr/>
            <p:nvPr/>
          </p:nvSpPr>
          <p:spPr>
            <a:xfrm>
              <a:off x="8875212" y="2172203"/>
              <a:ext cx="1670507" cy="1653147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 l="-4000" r="-28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7" name="文本框 26"/>
            <p:cNvSpPr txBox="1">
              <a:spLocks noChangeArrowheads="1"/>
            </p:cNvSpPr>
            <p:nvPr/>
          </p:nvSpPr>
          <p:spPr bwMode="auto">
            <a:xfrm>
              <a:off x="8566220" y="4677487"/>
              <a:ext cx="236415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</a:t>
              </a:r>
            </a:p>
          </p:txBody>
        </p:sp>
        <p:sp>
          <p:nvSpPr>
            <p:cNvPr id="28" name="文本框 12"/>
            <p:cNvSpPr txBox="1">
              <a:spLocks noChangeArrowheads="1"/>
            </p:cNvSpPr>
            <p:nvPr/>
          </p:nvSpPr>
          <p:spPr bwMode="auto">
            <a:xfrm>
              <a:off x="9094473" y="4027667"/>
              <a:ext cx="11971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41442"/>
            <a:ext cx="2328807" cy="405830"/>
            <a:chOff x="5589142" y="3503488"/>
            <a:chExt cx="5075433" cy="667820"/>
          </a:xfrm>
        </p:grpSpPr>
        <p:sp>
          <p:nvSpPr>
            <p:cNvPr id="3" name="矩形 2"/>
            <p:cNvSpPr/>
            <p:nvPr/>
          </p:nvSpPr>
          <p:spPr>
            <a:xfrm>
              <a:off x="5589142" y="3503488"/>
              <a:ext cx="5075433" cy="667820"/>
            </a:xfrm>
            <a:prstGeom prst="rect">
              <a:avLst/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" name="文本框 26"/>
            <p:cNvSpPr txBox="1">
              <a:spLocks noChangeArrowheads="1"/>
            </p:cNvSpPr>
            <p:nvPr/>
          </p:nvSpPr>
          <p:spPr bwMode="auto">
            <a:xfrm>
              <a:off x="5756993" y="3539414"/>
              <a:ext cx="4740410" cy="6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909373" y="3226267"/>
            <a:ext cx="4068453" cy="3631733"/>
            <a:chOff x="3721526" y="2924094"/>
            <a:chExt cx="4068453" cy="3631733"/>
          </a:xfrm>
          <a:solidFill>
            <a:srgbClr val="DA9E80"/>
          </a:solidFill>
        </p:grpSpPr>
        <p:sp>
          <p:nvSpPr>
            <p:cNvPr id="22" name="Freeform 32"/>
            <p:cNvSpPr/>
            <p:nvPr/>
          </p:nvSpPr>
          <p:spPr bwMode="auto">
            <a:xfrm>
              <a:off x="5206572" y="4967979"/>
              <a:ext cx="1253337" cy="1587848"/>
            </a:xfrm>
            <a:custGeom>
              <a:avLst/>
              <a:gdLst>
                <a:gd name="T0" fmla="*/ 369 w 889"/>
                <a:gd name="T1" fmla="*/ 1124 h 1124"/>
                <a:gd name="T2" fmla="*/ 713 w 889"/>
                <a:gd name="T3" fmla="*/ 1124 h 1124"/>
                <a:gd name="T4" fmla="*/ 676 w 889"/>
                <a:gd name="T5" fmla="*/ 705 h 1124"/>
                <a:gd name="T6" fmla="*/ 862 w 889"/>
                <a:gd name="T7" fmla="*/ 273 h 1124"/>
                <a:gd name="T8" fmla="*/ 853 w 889"/>
                <a:gd name="T9" fmla="*/ 202 h 1124"/>
                <a:gd name="T10" fmla="*/ 775 w 889"/>
                <a:gd name="T11" fmla="*/ 257 h 1124"/>
                <a:gd name="T12" fmla="*/ 612 w 889"/>
                <a:gd name="T13" fmla="*/ 387 h 1124"/>
                <a:gd name="T14" fmla="*/ 489 w 889"/>
                <a:gd name="T15" fmla="*/ 141 h 1124"/>
                <a:gd name="T16" fmla="*/ 417 w 889"/>
                <a:gd name="T17" fmla="*/ 5 h 1124"/>
                <a:gd name="T18" fmla="*/ 404 w 889"/>
                <a:gd name="T19" fmla="*/ 155 h 1124"/>
                <a:gd name="T20" fmla="*/ 405 w 889"/>
                <a:gd name="T21" fmla="*/ 327 h 1124"/>
                <a:gd name="T22" fmla="*/ 275 w 889"/>
                <a:gd name="T23" fmla="*/ 196 h 1124"/>
                <a:gd name="T24" fmla="*/ 154 w 889"/>
                <a:gd name="T25" fmla="*/ 49 h 1124"/>
                <a:gd name="T26" fmla="*/ 207 w 889"/>
                <a:gd name="T27" fmla="*/ 218 h 1124"/>
                <a:gd name="T28" fmla="*/ 281 w 889"/>
                <a:gd name="T29" fmla="*/ 387 h 1124"/>
                <a:gd name="T30" fmla="*/ 155 w 889"/>
                <a:gd name="T31" fmla="*/ 273 h 1124"/>
                <a:gd name="T32" fmla="*/ 28 w 889"/>
                <a:gd name="T33" fmla="*/ 187 h 1124"/>
                <a:gd name="T34" fmla="*/ 113 w 889"/>
                <a:gd name="T35" fmla="*/ 350 h 1124"/>
                <a:gd name="T36" fmla="*/ 234 w 889"/>
                <a:gd name="T37" fmla="*/ 489 h 1124"/>
                <a:gd name="T38" fmla="*/ 107 w 889"/>
                <a:gd name="T39" fmla="*/ 421 h 1124"/>
                <a:gd name="T40" fmla="*/ 29 w 889"/>
                <a:gd name="T41" fmla="*/ 413 h 1124"/>
                <a:gd name="T42" fmla="*/ 173 w 889"/>
                <a:gd name="T43" fmla="*/ 550 h 1124"/>
                <a:gd name="T44" fmla="*/ 397 w 889"/>
                <a:gd name="T45" fmla="*/ 850 h 1124"/>
                <a:gd name="T46" fmla="*/ 369 w 889"/>
                <a:gd name="T47" fmla="*/ 1124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9" h="1124">
                  <a:moveTo>
                    <a:pt x="369" y="1124"/>
                  </a:moveTo>
                  <a:cubicBezTo>
                    <a:pt x="713" y="1124"/>
                    <a:pt x="713" y="1124"/>
                    <a:pt x="713" y="1124"/>
                  </a:cubicBezTo>
                  <a:cubicBezTo>
                    <a:pt x="713" y="1124"/>
                    <a:pt x="608" y="991"/>
                    <a:pt x="676" y="705"/>
                  </a:cubicBezTo>
                  <a:cubicBezTo>
                    <a:pt x="744" y="420"/>
                    <a:pt x="845" y="300"/>
                    <a:pt x="862" y="273"/>
                  </a:cubicBezTo>
                  <a:cubicBezTo>
                    <a:pt x="880" y="247"/>
                    <a:pt x="889" y="215"/>
                    <a:pt x="853" y="202"/>
                  </a:cubicBezTo>
                  <a:cubicBezTo>
                    <a:pt x="824" y="191"/>
                    <a:pt x="784" y="242"/>
                    <a:pt x="775" y="257"/>
                  </a:cubicBezTo>
                  <a:cubicBezTo>
                    <a:pt x="766" y="272"/>
                    <a:pt x="693" y="394"/>
                    <a:pt x="612" y="387"/>
                  </a:cubicBezTo>
                  <a:cubicBezTo>
                    <a:pt x="531" y="380"/>
                    <a:pt x="510" y="225"/>
                    <a:pt x="489" y="141"/>
                  </a:cubicBezTo>
                  <a:cubicBezTo>
                    <a:pt x="468" y="57"/>
                    <a:pt x="454" y="0"/>
                    <a:pt x="417" y="5"/>
                  </a:cubicBezTo>
                  <a:cubicBezTo>
                    <a:pt x="383" y="10"/>
                    <a:pt x="401" y="127"/>
                    <a:pt x="404" y="155"/>
                  </a:cubicBezTo>
                  <a:cubicBezTo>
                    <a:pt x="407" y="183"/>
                    <a:pt x="438" y="315"/>
                    <a:pt x="405" y="327"/>
                  </a:cubicBezTo>
                  <a:cubicBezTo>
                    <a:pt x="372" y="339"/>
                    <a:pt x="306" y="258"/>
                    <a:pt x="275" y="196"/>
                  </a:cubicBezTo>
                  <a:cubicBezTo>
                    <a:pt x="244" y="134"/>
                    <a:pt x="204" y="27"/>
                    <a:pt x="154" y="49"/>
                  </a:cubicBezTo>
                  <a:cubicBezTo>
                    <a:pt x="113" y="68"/>
                    <a:pt x="193" y="189"/>
                    <a:pt x="207" y="218"/>
                  </a:cubicBezTo>
                  <a:cubicBezTo>
                    <a:pt x="221" y="247"/>
                    <a:pt x="293" y="374"/>
                    <a:pt x="281" y="387"/>
                  </a:cubicBezTo>
                  <a:cubicBezTo>
                    <a:pt x="269" y="400"/>
                    <a:pt x="178" y="299"/>
                    <a:pt x="155" y="273"/>
                  </a:cubicBezTo>
                  <a:cubicBezTo>
                    <a:pt x="132" y="247"/>
                    <a:pt x="56" y="155"/>
                    <a:pt x="28" y="187"/>
                  </a:cubicBezTo>
                  <a:cubicBezTo>
                    <a:pt x="0" y="219"/>
                    <a:pt x="67" y="306"/>
                    <a:pt x="113" y="350"/>
                  </a:cubicBezTo>
                  <a:cubicBezTo>
                    <a:pt x="159" y="394"/>
                    <a:pt x="243" y="472"/>
                    <a:pt x="234" y="489"/>
                  </a:cubicBezTo>
                  <a:cubicBezTo>
                    <a:pt x="225" y="506"/>
                    <a:pt x="133" y="437"/>
                    <a:pt x="107" y="421"/>
                  </a:cubicBezTo>
                  <a:cubicBezTo>
                    <a:pt x="81" y="405"/>
                    <a:pt x="39" y="384"/>
                    <a:pt x="29" y="413"/>
                  </a:cubicBezTo>
                  <a:cubicBezTo>
                    <a:pt x="20" y="441"/>
                    <a:pt x="79" y="497"/>
                    <a:pt x="173" y="550"/>
                  </a:cubicBezTo>
                  <a:cubicBezTo>
                    <a:pt x="267" y="603"/>
                    <a:pt x="394" y="692"/>
                    <a:pt x="397" y="850"/>
                  </a:cubicBezTo>
                  <a:cubicBezTo>
                    <a:pt x="400" y="1008"/>
                    <a:pt x="375" y="1107"/>
                    <a:pt x="369" y="11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b="1">
                <a:solidFill>
                  <a:prstClr val="black"/>
                </a:solidFill>
              </a:endParaRPr>
            </a:p>
          </p:txBody>
        </p:sp>
        <p:sp>
          <p:nvSpPr>
            <p:cNvPr id="23" name="Freeform 33"/>
            <p:cNvSpPr/>
            <p:nvPr/>
          </p:nvSpPr>
          <p:spPr bwMode="auto">
            <a:xfrm>
              <a:off x="6380163" y="4301234"/>
              <a:ext cx="1409816" cy="1226631"/>
            </a:xfrm>
            <a:custGeom>
              <a:avLst/>
              <a:gdLst>
                <a:gd name="T0" fmla="*/ 70 w 1000"/>
                <a:gd name="T1" fmla="*/ 712 h 868"/>
                <a:gd name="T2" fmla="*/ 788 w 1000"/>
                <a:gd name="T3" fmla="*/ 534 h 868"/>
                <a:gd name="T4" fmla="*/ 1000 w 1000"/>
                <a:gd name="T5" fmla="*/ 38 h 868"/>
                <a:gd name="T6" fmla="*/ 316 w 1000"/>
                <a:gd name="T7" fmla="*/ 198 h 868"/>
                <a:gd name="T8" fmla="*/ 0 w 1000"/>
                <a:gd name="T9" fmla="*/ 630 h 868"/>
                <a:gd name="T10" fmla="*/ 566 w 1000"/>
                <a:gd name="T11" fmla="*/ 360 h 868"/>
                <a:gd name="T12" fmla="*/ 70 w 1000"/>
                <a:gd name="T13" fmla="*/ 712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0" h="868">
                  <a:moveTo>
                    <a:pt x="70" y="712"/>
                  </a:moveTo>
                  <a:cubicBezTo>
                    <a:pt x="70" y="712"/>
                    <a:pt x="485" y="868"/>
                    <a:pt x="788" y="534"/>
                  </a:cubicBezTo>
                  <a:cubicBezTo>
                    <a:pt x="980" y="322"/>
                    <a:pt x="1000" y="38"/>
                    <a:pt x="1000" y="38"/>
                  </a:cubicBezTo>
                  <a:cubicBezTo>
                    <a:pt x="1000" y="38"/>
                    <a:pt x="586" y="0"/>
                    <a:pt x="316" y="198"/>
                  </a:cubicBezTo>
                  <a:cubicBezTo>
                    <a:pt x="46" y="396"/>
                    <a:pt x="0" y="630"/>
                    <a:pt x="0" y="630"/>
                  </a:cubicBezTo>
                  <a:cubicBezTo>
                    <a:pt x="0" y="630"/>
                    <a:pt x="208" y="440"/>
                    <a:pt x="566" y="360"/>
                  </a:cubicBezTo>
                  <a:cubicBezTo>
                    <a:pt x="566" y="360"/>
                    <a:pt x="262" y="522"/>
                    <a:pt x="70" y="7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b="1">
                <a:solidFill>
                  <a:prstClr val="black"/>
                </a:solidFill>
              </a:endParaRPr>
            </a:p>
          </p:txBody>
        </p:sp>
        <p:sp>
          <p:nvSpPr>
            <p:cNvPr id="24" name="Freeform 34"/>
            <p:cNvSpPr/>
            <p:nvPr/>
          </p:nvSpPr>
          <p:spPr bwMode="auto">
            <a:xfrm>
              <a:off x="5697072" y="2924094"/>
              <a:ext cx="1196162" cy="2144724"/>
            </a:xfrm>
            <a:custGeom>
              <a:avLst/>
              <a:gdLst>
                <a:gd name="T0" fmla="*/ 325 w 849"/>
                <a:gd name="T1" fmla="*/ 1518 h 1518"/>
                <a:gd name="T2" fmla="*/ 817 w 849"/>
                <a:gd name="T3" fmla="*/ 816 h 1518"/>
                <a:gd name="T4" fmla="*/ 539 w 849"/>
                <a:gd name="T5" fmla="*/ 0 h 1518"/>
                <a:gd name="T6" fmla="*/ 98 w 849"/>
                <a:gd name="T7" fmla="*/ 644 h 1518"/>
                <a:gd name="T8" fmla="*/ 189 w 849"/>
                <a:gd name="T9" fmla="*/ 1506 h 1518"/>
                <a:gd name="T10" fmla="*/ 455 w 849"/>
                <a:gd name="T11" fmla="*/ 706 h 1518"/>
                <a:gd name="T12" fmla="*/ 325 w 849"/>
                <a:gd name="T13" fmla="*/ 1518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9" h="1518">
                  <a:moveTo>
                    <a:pt x="325" y="1518"/>
                  </a:moveTo>
                  <a:cubicBezTo>
                    <a:pt x="325" y="1518"/>
                    <a:pt x="785" y="1276"/>
                    <a:pt x="817" y="816"/>
                  </a:cubicBezTo>
                  <a:cubicBezTo>
                    <a:pt x="849" y="356"/>
                    <a:pt x="539" y="0"/>
                    <a:pt x="539" y="0"/>
                  </a:cubicBezTo>
                  <a:cubicBezTo>
                    <a:pt x="539" y="0"/>
                    <a:pt x="209" y="294"/>
                    <a:pt x="98" y="644"/>
                  </a:cubicBezTo>
                  <a:cubicBezTo>
                    <a:pt x="0" y="951"/>
                    <a:pt x="59" y="1290"/>
                    <a:pt x="189" y="1506"/>
                  </a:cubicBezTo>
                  <a:cubicBezTo>
                    <a:pt x="189" y="1506"/>
                    <a:pt x="167" y="1158"/>
                    <a:pt x="455" y="706"/>
                  </a:cubicBezTo>
                  <a:cubicBezTo>
                    <a:pt x="455" y="706"/>
                    <a:pt x="345" y="970"/>
                    <a:pt x="325" y="15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b="1">
                <a:solidFill>
                  <a:prstClr val="black"/>
                </a:solidFill>
              </a:endParaRPr>
            </a:p>
          </p:txBody>
        </p:sp>
        <p:sp>
          <p:nvSpPr>
            <p:cNvPr id="25" name="Freeform 35"/>
            <p:cNvSpPr/>
            <p:nvPr/>
          </p:nvSpPr>
          <p:spPr bwMode="auto">
            <a:xfrm>
              <a:off x="4544544" y="3033964"/>
              <a:ext cx="1342108" cy="1959601"/>
            </a:xfrm>
            <a:custGeom>
              <a:avLst/>
              <a:gdLst>
                <a:gd name="T0" fmla="*/ 700 w 952"/>
                <a:gd name="T1" fmla="*/ 1330 h 1386"/>
                <a:gd name="T2" fmla="*/ 760 w 952"/>
                <a:gd name="T3" fmla="*/ 522 h 1386"/>
                <a:gd name="T4" fmla="*/ 138 w 952"/>
                <a:gd name="T5" fmla="*/ 0 h 1386"/>
                <a:gd name="T6" fmla="*/ 122 w 952"/>
                <a:gd name="T7" fmla="*/ 820 h 1386"/>
                <a:gd name="T8" fmla="*/ 590 w 952"/>
                <a:gd name="T9" fmla="*/ 1386 h 1386"/>
                <a:gd name="T10" fmla="*/ 412 w 952"/>
                <a:gd name="T11" fmla="*/ 618 h 1386"/>
                <a:gd name="T12" fmla="*/ 700 w 952"/>
                <a:gd name="T13" fmla="*/ 133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2" h="1386">
                  <a:moveTo>
                    <a:pt x="700" y="1330"/>
                  </a:moveTo>
                  <a:cubicBezTo>
                    <a:pt x="700" y="1330"/>
                    <a:pt x="952" y="916"/>
                    <a:pt x="760" y="522"/>
                  </a:cubicBezTo>
                  <a:cubicBezTo>
                    <a:pt x="571" y="134"/>
                    <a:pt x="138" y="0"/>
                    <a:pt x="138" y="0"/>
                  </a:cubicBezTo>
                  <a:cubicBezTo>
                    <a:pt x="138" y="0"/>
                    <a:pt x="0" y="476"/>
                    <a:pt x="122" y="820"/>
                  </a:cubicBezTo>
                  <a:cubicBezTo>
                    <a:pt x="241" y="1156"/>
                    <a:pt x="462" y="1316"/>
                    <a:pt x="590" y="1386"/>
                  </a:cubicBezTo>
                  <a:cubicBezTo>
                    <a:pt x="590" y="1386"/>
                    <a:pt x="422" y="1170"/>
                    <a:pt x="412" y="618"/>
                  </a:cubicBezTo>
                  <a:cubicBezTo>
                    <a:pt x="412" y="618"/>
                    <a:pt x="548" y="1094"/>
                    <a:pt x="700" y="13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b="1">
                <a:solidFill>
                  <a:prstClr val="black"/>
                </a:solidFill>
              </a:endParaRPr>
            </a:p>
          </p:txBody>
        </p:sp>
        <p:sp>
          <p:nvSpPr>
            <p:cNvPr id="26" name="Freeform 36"/>
            <p:cNvSpPr/>
            <p:nvPr/>
          </p:nvSpPr>
          <p:spPr bwMode="auto">
            <a:xfrm>
              <a:off x="3721526" y="4368962"/>
              <a:ext cx="1488055" cy="1017427"/>
            </a:xfrm>
            <a:custGeom>
              <a:avLst/>
              <a:gdLst>
                <a:gd name="T0" fmla="*/ 1056 w 1056"/>
                <a:gd name="T1" fmla="*/ 528 h 720"/>
                <a:gd name="T2" fmla="*/ 616 w 1056"/>
                <a:gd name="T3" fmla="*/ 80 h 720"/>
                <a:gd name="T4" fmla="*/ 0 w 1056"/>
                <a:gd name="T5" fmla="*/ 178 h 720"/>
                <a:gd name="T6" fmla="*/ 446 w 1056"/>
                <a:gd name="T7" fmla="*/ 596 h 720"/>
                <a:gd name="T8" fmla="*/ 1036 w 1056"/>
                <a:gd name="T9" fmla="*/ 622 h 720"/>
                <a:gd name="T10" fmla="*/ 504 w 1056"/>
                <a:gd name="T11" fmla="*/ 334 h 720"/>
                <a:gd name="T12" fmla="*/ 1056 w 1056"/>
                <a:gd name="T13" fmla="*/ 528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6" h="720">
                  <a:moveTo>
                    <a:pt x="1056" y="528"/>
                  </a:moveTo>
                  <a:cubicBezTo>
                    <a:pt x="1056" y="528"/>
                    <a:pt x="950" y="160"/>
                    <a:pt x="616" y="80"/>
                  </a:cubicBezTo>
                  <a:cubicBezTo>
                    <a:pt x="282" y="0"/>
                    <a:pt x="0" y="178"/>
                    <a:pt x="0" y="178"/>
                  </a:cubicBezTo>
                  <a:cubicBezTo>
                    <a:pt x="0" y="178"/>
                    <a:pt x="190" y="477"/>
                    <a:pt x="446" y="596"/>
                  </a:cubicBezTo>
                  <a:cubicBezTo>
                    <a:pt x="712" y="720"/>
                    <a:pt x="952" y="660"/>
                    <a:pt x="1036" y="622"/>
                  </a:cubicBezTo>
                  <a:cubicBezTo>
                    <a:pt x="1036" y="622"/>
                    <a:pt x="786" y="594"/>
                    <a:pt x="504" y="334"/>
                  </a:cubicBezTo>
                  <a:cubicBezTo>
                    <a:pt x="504" y="334"/>
                    <a:pt x="824" y="508"/>
                    <a:pt x="1056" y="5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b="1">
                <a:solidFill>
                  <a:prstClr val="black"/>
                </a:solidFill>
              </a:endParaRPr>
            </a:p>
          </p:txBody>
        </p:sp>
      </p:grpSp>
      <p:sp>
        <p:nvSpPr>
          <p:cNvPr id="27" name="文本框 18"/>
          <p:cNvSpPr txBox="1">
            <a:spLocks noChangeArrowheads="1"/>
          </p:cNvSpPr>
          <p:nvPr/>
        </p:nvSpPr>
        <p:spPr bwMode="auto">
          <a:xfrm>
            <a:off x="266302" y="4256518"/>
            <a:ext cx="35693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</a:t>
            </a:r>
          </a:p>
        </p:txBody>
      </p:sp>
      <p:sp>
        <p:nvSpPr>
          <p:cNvPr id="28" name="文本框 18"/>
          <p:cNvSpPr txBox="1">
            <a:spLocks noChangeArrowheads="1"/>
          </p:cNvSpPr>
          <p:nvPr/>
        </p:nvSpPr>
        <p:spPr bwMode="auto">
          <a:xfrm>
            <a:off x="1613187" y="2389869"/>
            <a:ext cx="35693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6826393" y="2389869"/>
            <a:ext cx="35693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</a:t>
            </a: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132802" y="4393242"/>
            <a:ext cx="35693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11" y="1326220"/>
            <a:ext cx="4660661" cy="4660661"/>
          </a:xfrm>
          <a:prstGeom prst="rect">
            <a:avLst/>
          </a:prstGeom>
        </p:spPr>
      </p:pic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7738928" y="2030816"/>
            <a:ext cx="16864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9600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02</a:t>
            </a:r>
            <a:endParaRPr lang="zh-CN" altLang="en-US" sz="9600" dirty="0">
              <a:solidFill>
                <a:srgbClr val="DA9E80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96000" y="3733838"/>
            <a:ext cx="482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点击添加你的目录标题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6132160" y="3723564"/>
            <a:ext cx="4707648" cy="0"/>
          </a:xfrm>
          <a:prstGeom prst="line">
            <a:avLst/>
          </a:prstGeom>
          <a:ln w="15875">
            <a:solidFill>
              <a:srgbClr val="DA9E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132160" y="4390443"/>
            <a:ext cx="4707648" cy="0"/>
          </a:xfrm>
          <a:prstGeom prst="line">
            <a:avLst/>
          </a:prstGeom>
          <a:ln w="15875">
            <a:solidFill>
              <a:srgbClr val="DA9E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41442"/>
            <a:ext cx="2328807" cy="405830"/>
            <a:chOff x="5589142" y="3503488"/>
            <a:chExt cx="5075433" cy="667820"/>
          </a:xfrm>
        </p:grpSpPr>
        <p:sp>
          <p:nvSpPr>
            <p:cNvPr id="3" name="矩形 2"/>
            <p:cNvSpPr/>
            <p:nvPr/>
          </p:nvSpPr>
          <p:spPr>
            <a:xfrm>
              <a:off x="5589142" y="3503488"/>
              <a:ext cx="5075433" cy="667820"/>
            </a:xfrm>
            <a:prstGeom prst="rect">
              <a:avLst/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" name="文本框 26"/>
            <p:cNvSpPr txBox="1">
              <a:spLocks noChangeArrowheads="1"/>
            </p:cNvSpPr>
            <p:nvPr/>
          </p:nvSpPr>
          <p:spPr bwMode="auto">
            <a:xfrm>
              <a:off x="5756993" y="3539414"/>
              <a:ext cx="4740410" cy="6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</a:p>
          </p:txBody>
        </p:sp>
      </p:grpSp>
      <p:sp>
        <p:nvSpPr>
          <p:cNvPr id="5" name="六边形 33"/>
          <p:cNvSpPr>
            <a:spLocks noChangeArrowheads="1"/>
          </p:cNvSpPr>
          <p:nvPr/>
        </p:nvSpPr>
        <p:spPr bwMode="auto">
          <a:xfrm>
            <a:off x="2195112" y="1841270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blipFill dpi="0" rotWithShape="1">
            <a:blip r:embed="rId3"/>
            <a:srcRect/>
            <a:stretch>
              <a:fillRect r="-8000" b="-17000"/>
            </a:stretch>
          </a:blipFill>
          <a:ln>
            <a:solidFill>
              <a:srgbClr val="DA9E80"/>
            </a:solidFill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800" b="1" dirty="0">
              <a:solidFill>
                <a:srgbClr val="FFD860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6" name="六边形 34"/>
          <p:cNvSpPr>
            <a:spLocks noChangeArrowheads="1"/>
          </p:cNvSpPr>
          <p:nvPr/>
        </p:nvSpPr>
        <p:spPr bwMode="auto">
          <a:xfrm>
            <a:off x="3634593" y="2789465"/>
            <a:ext cx="1359418" cy="1171653"/>
          </a:xfrm>
          <a:prstGeom prst="hexagon">
            <a:avLst>
              <a:gd name="adj" fmla="val 25010"/>
              <a:gd name="vf" fmla="val 115470"/>
            </a:avLst>
          </a:prstGeom>
          <a:solidFill>
            <a:srgbClr val="DA9E80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800" b="1" dirty="0">
              <a:solidFill>
                <a:srgbClr val="FFD860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7" name="六边形 35"/>
          <p:cNvSpPr>
            <a:spLocks noChangeArrowheads="1"/>
          </p:cNvSpPr>
          <p:nvPr/>
        </p:nvSpPr>
        <p:spPr bwMode="auto">
          <a:xfrm>
            <a:off x="2195112" y="3457345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blipFill dpi="0" rotWithShape="1">
            <a:blip r:embed="rId3"/>
            <a:srcRect/>
            <a:stretch>
              <a:fillRect r="-8000" b="-17000"/>
            </a:stretch>
          </a:blipFill>
          <a:ln>
            <a:solidFill>
              <a:srgbClr val="DA9E80"/>
            </a:solidFill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 b="1">
              <a:solidFill>
                <a:srgbClr val="FFFFFF"/>
              </a:solidFill>
              <a:latin typeface="方正细倩简体" panose="03000509000000000000" pitchFamily="65" charset="-122"/>
              <a:ea typeface="方正细倩简体" panose="03000509000000000000" pitchFamily="65" charset="-122"/>
              <a:sym typeface="宋体" panose="02010600030101010101" pitchFamily="2" charset="-122"/>
            </a:endParaRPr>
          </a:p>
        </p:txBody>
      </p:sp>
      <p:sp>
        <p:nvSpPr>
          <p:cNvPr id="8" name="六边形 39"/>
          <p:cNvSpPr>
            <a:spLocks noChangeArrowheads="1"/>
          </p:cNvSpPr>
          <p:nvPr/>
        </p:nvSpPr>
        <p:spPr bwMode="auto">
          <a:xfrm>
            <a:off x="734612" y="2663595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solidFill>
            <a:srgbClr val="DA9E80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 b="1">
              <a:solidFill>
                <a:srgbClr val="FFFFFF"/>
              </a:solidFill>
              <a:latin typeface="方正细倩简体" panose="03000509000000000000" pitchFamily="65" charset="-122"/>
              <a:ea typeface="方正细倩简体" panose="03000509000000000000" pitchFamily="65" charset="-122"/>
              <a:sym typeface="宋体" panose="02010600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180841" y="1594505"/>
            <a:ext cx="4652117" cy="1069090"/>
            <a:chOff x="6465203" y="1591330"/>
            <a:chExt cx="4652117" cy="1069090"/>
          </a:xfrm>
        </p:grpSpPr>
        <p:sp>
          <p:nvSpPr>
            <p:cNvPr id="10" name="文本框 18"/>
            <p:cNvSpPr txBox="1">
              <a:spLocks noChangeArrowheads="1"/>
            </p:cNvSpPr>
            <p:nvPr/>
          </p:nvSpPr>
          <p:spPr bwMode="auto">
            <a:xfrm>
              <a:off x="6465203" y="2014089"/>
              <a:ext cx="465211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点击输入详细内容，添加你的具体内容。点击输入详细内容，添加你的具体内容。</a:t>
              </a:r>
            </a:p>
          </p:txBody>
        </p:sp>
        <p:sp>
          <p:nvSpPr>
            <p:cNvPr id="11" name="圆角矩形 29"/>
            <p:cNvSpPr/>
            <p:nvPr/>
          </p:nvSpPr>
          <p:spPr>
            <a:xfrm>
              <a:off x="6559725" y="1591330"/>
              <a:ext cx="2220662" cy="381939"/>
            </a:xfrm>
            <a:prstGeom prst="roundRect">
              <a:avLst/>
            </a:prstGeom>
            <a:solidFill>
              <a:srgbClr val="DA9E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118" tIns="31058" rIns="62118" bIns="31058" numCol="1" rtlCol="0" anchor="t" anchorCtr="0" compatLnSpc="1"/>
            <a:lstStyle/>
            <a:p>
              <a:endParaRPr lang="zh-CN" altLang="en-US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文本框 12"/>
            <p:cNvSpPr txBox="1">
              <a:spLocks noChangeArrowheads="1"/>
            </p:cNvSpPr>
            <p:nvPr/>
          </p:nvSpPr>
          <p:spPr bwMode="auto">
            <a:xfrm>
              <a:off x="6654912" y="1605797"/>
              <a:ext cx="20302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单击此处添加标题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170149" y="2940418"/>
            <a:ext cx="4652117" cy="1165304"/>
            <a:chOff x="6454511" y="3076031"/>
            <a:chExt cx="4652117" cy="1165304"/>
          </a:xfrm>
        </p:grpSpPr>
        <p:sp>
          <p:nvSpPr>
            <p:cNvPr id="14" name="文本框 13"/>
            <p:cNvSpPr txBox="1">
              <a:spLocks noChangeArrowheads="1"/>
            </p:cNvSpPr>
            <p:nvPr/>
          </p:nvSpPr>
          <p:spPr bwMode="auto">
            <a:xfrm>
              <a:off x="6454511" y="3595004"/>
              <a:ext cx="465211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点击输入详细内容，添加你的具体内容。点击输入详细内容，添加你的具体内容。</a:t>
              </a:r>
            </a:p>
          </p:txBody>
        </p:sp>
        <p:sp>
          <p:nvSpPr>
            <p:cNvPr id="15" name="圆角矩形 29"/>
            <p:cNvSpPr/>
            <p:nvPr/>
          </p:nvSpPr>
          <p:spPr>
            <a:xfrm>
              <a:off x="6559725" y="3076031"/>
              <a:ext cx="2220662" cy="381939"/>
            </a:xfrm>
            <a:prstGeom prst="roundRect">
              <a:avLst/>
            </a:prstGeom>
            <a:solidFill>
              <a:srgbClr val="DA9E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118" tIns="31058" rIns="62118" bIns="31058" numCol="1" rtlCol="0" anchor="t" anchorCtr="0" compatLnSpc="1"/>
            <a:lstStyle/>
            <a:p>
              <a:endParaRPr lang="zh-CN" altLang="en-US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" name="文本框 12"/>
            <p:cNvSpPr txBox="1">
              <a:spLocks noChangeArrowheads="1"/>
            </p:cNvSpPr>
            <p:nvPr/>
          </p:nvSpPr>
          <p:spPr bwMode="auto">
            <a:xfrm>
              <a:off x="6654912" y="3090498"/>
              <a:ext cx="20302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单击此处添加标题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169967" y="4396235"/>
            <a:ext cx="4652117" cy="1080970"/>
            <a:chOff x="6454329" y="4744112"/>
            <a:chExt cx="4652117" cy="1080970"/>
          </a:xfrm>
        </p:grpSpPr>
        <p:sp>
          <p:nvSpPr>
            <p:cNvPr id="18" name="文本框 18"/>
            <p:cNvSpPr txBox="1">
              <a:spLocks noChangeArrowheads="1"/>
            </p:cNvSpPr>
            <p:nvPr/>
          </p:nvSpPr>
          <p:spPr bwMode="auto">
            <a:xfrm>
              <a:off x="6454329" y="5178751"/>
              <a:ext cx="465211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点击输入详细内容，添加你的具体内容。点击输入详细内容，添加你的具体内容。</a:t>
              </a:r>
            </a:p>
          </p:txBody>
        </p:sp>
        <p:sp>
          <p:nvSpPr>
            <p:cNvPr id="19" name="圆角矩形 29"/>
            <p:cNvSpPr/>
            <p:nvPr/>
          </p:nvSpPr>
          <p:spPr>
            <a:xfrm>
              <a:off x="6559725" y="4744112"/>
              <a:ext cx="2220662" cy="381939"/>
            </a:xfrm>
            <a:prstGeom prst="roundRect">
              <a:avLst/>
            </a:prstGeom>
            <a:solidFill>
              <a:srgbClr val="DA9E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118" tIns="31058" rIns="62118" bIns="31058" numCol="1" rtlCol="0" anchor="t" anchorCtr="0" compatLnSpc="1"/>
            <a:lstStyle/>
            <a:p>
              <a:endParaRPr lang="zh-CN" altLang="en-US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" name="文本框 12"/>
            <p:cNvSpPr txBox="1">
              <a:spLocks noChangeArrowheads="1"/>
            </p:cNvSpPr>
            <p:nvPr/>
          </p:nvSpPr>
          <p:spPr bwMode="auto">
            <a:xfrm>
              <a:off x="6654912" y="4758579"/>
              <a:ext cx="20302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单击此处添加标题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4036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1369</Words>
  <Application>Microsoft Office PowerPoint</Application>
  <PresentationFormat>宽屏</PresentationFormat>
  <Paragraphs>154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等线</vt:lpstr>
      <vt:lpstr>等线 Light</vt:lpstr>
      <vt:lpstr>方正细倩简体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/>
  <cp:lastModifiedBy>天 下</cp:lastModifiedBy>
  <cp:revision>3</cp:revision>
  <dcterms:created xsi:type="dcterms:W3CDTF">2021-01-11T04:49:25Z</dcterms:created>
  <dcterms:modified xsi:type="dcterms:W3CDTF">2021-01-12T22:30:47Z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